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  <p:sldMasterId id="2147483673" r:id="rId5"/>
  </p:sldMasterIdLst>
  <p:notesMasterIdLst>
    <p:notesMasterId r:id="rId21"/>
  </p:notesMasterIdLst>
  <p:sldIdLst>
    <p:sldId id="266" r:id="rId6"/>
    <p:sldId id="267" r:id="rId7"/>
    <p:sldId id="268" r:id="rId8"/>
    <p:sldId id="270" r:id="rId9"/>
    <p:sldId id="281" r:id="rId10"/>
    <p:sldId id="279" r:id="rId11"/>
    <p:sldId id="271" r:id="rId12"/>
    <p:sldId id="278" r:id="rId13"/>
    <p:sldId id="272" r:id="rId14"/>
    <p:sldId id="273" r:id="rId15"/>
    <p:sldId id="274" r:id="rId16"/>
    <p:sldId id="275" r:id="rId17"/>
    <p:sldId id="276" r:id="rId18"/>
    <p:sldId id="280" r:id="rId19"/>
    <p:sldId id="277" r:id="rId20"/>
  </p:sldIdLst>
  <p:sldSz cx="9144000" cy="5143500" type="screen16x9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6224"/>
    <a:srgbClr val="EE7D11"/>
    <a:srgbClr val="FFFFFF"/>
    <a:srgbClr val="5051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1" autoAdjust="0"/>
    <p:restoredTop sz="75597" autoAdjust="0"/>
  </p:normalViewPr>
  <p:slideViewPr>
    <p:cSldViewPr showGuides="1">
      <p:cViewPr varScale="1">
        <p:scale>
          <a:sx n="114" d="100"/>
          <a:sy n="114" d="100"/>
        </p:scale>
        <p:origin x="1392" y="90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70" d="100"/>
          <a:sy n="70" d="100"/>
        </p:scale>
        <p:origin x="-2370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7792C-3922-4E1C-BA03-9D1591BF1FA7}" type="datetimeFigureOut">
              <a:rPr lang="nl-NL" smtClean="0"/>
              <a:t>8-11-2019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4A09BE-E5BB-45E2-B8B3-0C1263E24EB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4393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972000" y="3579862"/>
            <a:ext cx="7200000" cy="39604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3000"/>
              </a:lnSpc>
              <a:defRPr sz="2400" b="0" baseline="0">
                <a:solidFill>
                  <a:srgbClr val="505150"/>
                </a:solidFill>
                <a:latin typeface="+mn-lt"/>
              </a:defRPr>
            </a:lvl1pPr>
          </a:lstStyle>
          <a:p>
            <a:r>
              <a:rPr lang="nl-NL" dirty="0"/>
              <a:t>Type </a:t>
            </a:r>
            <a:r>
              <a:rPr lang="nl-NL" dirty="0" err="1"/>
              <a:t>here</a:t>
            </a:r>
            <a:r>
              <a:rPr lang="nl-NL" dirty="0"/>
              <a:t> the topic of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presentation</a:t>
            </a:r>
            <a:endParaRPr lang="nl-NL" dirty="0"/>
          </a:p>
        </p:txBody>
      </p:sp>
      <p:sp>
        <p:nvSpPr>
          <p:cNvPr id="4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971600" y="4011910"/>
            <a:ext cx="7200800" cy="360040"/>
          </a:xfrm>
          <a:prstGeom prst="rect">
            <a:avLst/>
          </a:prstGeom>
        </p:spPr>
        <p:txBody>
          <a:bodyPr/>
          <a:lstStyle>
            <a:lvl1pPr algn="ctr">
              <a:buNone/>
              <a:defRPr sz="2000">
                <a:solidFill>
                  <a:srgbClr val="EE7D11"/>
                </a:solidFill>
                <a:latin typeface="+mn-lt"/>
                <a:ea typeface="Roboto medium" pitchFamily="2" charset="0"/>
              </a:defRPr>
            </a:lvl1pPr>
          </a:lstStyle>
          <a:p>
            <a:r>
              <a:rPr lang="nl-NL" dirty="0"/>
              <a:t>Type </a:t>
            </a:r>
            <a:r>
              <a:rPr lang="nl-NL" dirty="0" err="1"/>
              <a:t>here</a:t>
            </a:r>
            <a:r>
              <a:rPr lang="nl-NL" dirty="0"/>
              <a:t> the name of the presenter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atum 22"/>
          <p:cNvSpPr>
            <a:spLocks noGrp="1"/>
          </p:cNvSpPr>
          <p:nvPr>
            <p:ph type="dt" sz="half" idx="14"/>
          </p:nvPr>
        </p:nvSpPr>
        <p:spPr>
          <a:xfrm>
            <a:off x="1043608" y="4731990"/>
            <a:ext cx="1152128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29-3-2015</a:t>
            </a:r>
            <a:endParaRPr lang="nl-NL" dirty="0"/>
          </a:p>
        </p:txBody>
      </p:sp>
      <p:sp>
        <p:nvSpPr>
          <p:cNvPr id="8" name="Tijdelijke aanduiding voor dianummer 24"/>
          <p:cNvSpPr>
            <a:spLocks noGrp="1"/>
          </p:cNvSpPr>
          <p:nvPr>
            <p:ph type="sldNum" sz="quarter" idx="16"/>
          </p:nvPr>
        </p:nvSpPr>
        <p:spPr>
          <a:xfrm>
            <a:off x="395536" y="4731990"/>
            <a:ext cx="504056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fld id="{92BF6679-0BEE-49C9-BF2B-A3F77A72213C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2" name="Tijdelijke aanduiding voor voettekst 17"/>
          <p:cNvSpPr>
            <a:spLocks noGrp="1"/>
          </p:cNvSpPr>
          <p:nvPr>
            <p:ph type="ftr" sz="quarter" idx="15"/>
          </p:nvPr>
        </p:nvSpPr>
        <p:spPr>
          <a:xfrm>
            <a:off x="2267744" y="4731990"/>
            <a:ext cx="4968552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Type here the slidedeck topic</a:t>
            </a:r>
            <a:endParaRPr lang="nl-NL" dirty="0"/>
          </a:p>
        </p:txBody>
      </p:sp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411510"/>
            <a:ext cx="8208056" cy="432049"/>
          </a:xfrm>
          <a:prstGeom prst="rect">
            <a:avLst/>
          </a:prstGeom>
        </p:spPr>
        <p:txBody>
          <a:bodyPr/>
          <a:lstStyle>
            <a:lvl1pPr algn="l">
              <a:defRPr sz="2600" b="0">
                <a:solidFill>
                  <a:srgbClr val="505150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nl-NL" dirty="0" err="1"/>
              <a:t>Heading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58510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2212847" y="1680210"/>
            <a:ext cx="6217920" cy="645300"/>
          </a:xfrm>
        </p:spPr>
        <p:txBody>
          <a:bodyPr/>
          <a:lstStyle>
            <a:lvl1pPr>
              <a:defRPr>
                <a:solidFill>
                  <a:srgbClr val="404040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2212848" y="2415565"/>
            <a:ext cx="6217920" cy="484307"/>
          </a:xfrm>
        </p:spPr>
        <p:txBody>
          <a:bodyPr/>
          <a:lstStyle>
            <a:lvl1pPr marL="0" indent="0" algn="l">
              <a:buNone/>
              <a:defRPr sz="1500">
                <a:solidFill>
                  <a:srgbClr val="404040"/>
                </a:solidFill>
                <a:latin typeface="+mn-lt"/>
                <a:cs typeface="Arial" pitchFamily="34" charset="0"/>
              </a:defRPr>
            </a:lvl1pPr>
            <a:lvl2pPr marL="0" indent="0" algn="l">
              <a:buNone/>
              <a:defRPr sz="1200">
                <a:solidFill>
                  <a:srgbClr val="404040"/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28104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ver 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3557109" y="1258130"/>
            <a:ext cx="4901184" cy="645300"/>
          </a:xfrm>
        </p:spPr>
        <p:txBody>
          <a:bodyPr/>
          <a:lstStyle>
            <a:lvl1pPr>
              <a:defRPr>
                <a:solidFill>
                  <a:srgbClr val="404040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3557109" y="2013846"/>
            <a:ext cx="4901184" cy="484307"/>
          </a:xfrm>
        </p:spPr>
        <p:txBody>
          <a:bodyPr/>
          <a:lstStyle>
            <a:lvl1pPr marL="0" indent="0" algn="l">
              <a:buNone/>
              <a:defRPr sz="1500">
                <a:solidFill>
                  <a:srgbClr val="404040"/>
                </a:solidFill>
                <a:latin typeface="+mn-lt"/>
                <a:cs typeface="Arial" pitchFamily="34" charset="0"/>
              </a:defRPr>
            </a:lvl1pPr>
            <a:lvl2pPr marL="0" indent="0" algn="l">
              <a:buNone/>
              <a:defRPr sz="1200">
                <a:solidFill>
                  <a:srgbClr val="404040"/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0693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pproved question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886968" y="2443897"/>
            <a:ext cx="5943432" cy="48430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500">
                <a:solidFill>
                  <a:srgbClr val="404040"/>
                </a:solidFill>
                <a:latin typeface="+mn-lt"/>
                <a:cs typeface="Arial" pitchFamily="34" charset="0"/>
              </a:defRPr>
            </a:lvl1pPr>
            <a:lvl2pPr marL="0" indent="0" algn="l">
              <a:buNone/>
              <a:defRPr sz="1200">
                <a:solidFill>
                  <a:srgbClr val="404040"/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8" name="Title 1"/>
          <p:cNvSpPr>
            <a:spLocks noGrp="1"/>
          </p:cNvSpPr>
          <p:nvPr>
            <p:ph type="ctrTitle"/>
          </p:nvPr>
        </p:nvSpPr>
        <p:spPr>
          <a:xfrm>
            <a:off x="886968" y="1716062"/>
            <a:ext cx="5943432" cy="6453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04040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6465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1200"/>
            <a:ext cx="8232775" cy="6453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9200"/>
            <a:ext cx="8229600" cy="3524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5532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_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1200"/>
            <a:ext cx="8232775" cy="6453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9200"/>
            <a:ext cx="8229600" cy="35242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 marL="0" indent="0">
              <a:buNone/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2pPr>
            <a:lvl3pPr marL="0" indent="0">
              <a:buNone/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3pPr>
            <a:lvl4pPr marL="0" indent="0">
              <a:buNone/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4pPr>
            <a:lvl5pPr marL="0" indent="0">
              <a:buNone/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7751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_no_first_level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1200"/>
            <a:ext cx="8232775" cy="6453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9200"/>
            <a:ext cx="8229600" cy="35242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 marL="267462"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2pPr>
            <a:lvl3pPr marL="534924"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3pPr>
            <a:lvl4pPr marL="802386"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4pPr>
            <a:lvl5pPr marL="1069848"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6886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151200"/>
            <a:ext cx="8232775" cy="6453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2215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, no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151200"/>
            <a:ext cx="8232775" cy="6453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5548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, no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1200"/>
            <a:ext cx="8232775" cy="6453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69849"/>
            <a:ext cx="4038600" cy="3523583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2pPr>
            <a:lvl3pPr>
              <a:defRPr sz="1500">
                <a:solidFill>
                  <a:schemeClr val="bg1"/>
                </a:solidFill>
                <a:latin typeface="+mn-lt"/>
                <a:cs typeface="Arial" pitchFamily="34" charset="0"/>
              </a:defRPr>
            </a:lvl3pPr>
            <a:lvl4pPr>
              <a:defRPr sz="1350">
                <a:solidFill>
                  <a:schemeClr val="bg1"/>
                </a:solidFill>
                <a:latin typeface="+mn-lt"/>
                <a:cs typeface="Arial" pitchFamily="34" charset="0"/>
              </a:defRPr>
            </a:lvl4pPr>
            <a:lvl5pPr>
              <a:defRPr sz="1350">
                <a:solidFill>
                  <a:schemeClr val="bg1"/>
                </a:solidFill>
                <a:latin typeface="+mn-lt"/>
                <a:cs typeface="Arial" pitchFamily="34" charset="0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69849"/>
            <a:ext cx="4038600" cy="3523583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2pPr>
            <a:lvl3pPr>
              <a:defRPr sz="1500">
                <a:solidFill>
                  <a:schemeClr val="bg1"/>
                </a:solidFill>
                <a:latin typeface="+mn-lt"/>
                <a:cs typeface="Arial" pitchFamily="34" charset="0"/>
              </a:defRPr>
            </a:lvl3pPr>
            <a:lvl4pPr>
              <a:defRPr sz="1350">
                <a:solidFill>
                  <a:schemeClr val="bg1"/>
                </a:solidFill>
                <a:latin typeface="+mn-lt"/>
                <a:cs typeface="Arial" pitchFamily="34" charset="0"/>
              </a:defRPr>
            </a:lvl4pPr>
            <a:lvl5pPr>
              <a:defRPr sz="1350">
                <a:solidFill>
                  <a:schemeClr val="bg1"/>
                </a:solidFill>
                <a:latin typeface="+mn-lt"/>
                <a:cs typeface="Arial" pitchFamily="34" charset="0"/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872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411510"/>
            <a:ext cx="8208056" cy="432049"/>
          </a:xfrm>
          <a:prstGeom prst="rect">
            <a:avLst/>
          </a:prstGeom>
        </p:spPr>
        <p:txBody>
          <a:bodyPr/>
          <a:lstStyle>
            <a:lvl1pPr algn="l">
              <a:defRPr sz="2600" b="0">
                <a:solidFill>
                  <a:srgbClr val="505150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7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468000" y="1437625"/>
            <a:ext cx="8238120" cy="27543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92100" marR="0" indent="-292100" algn="l" defTabSz="9144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>
                <a:srgbClr val="EE7D11"/>
              </a:buClr>
              <a:buSzPct val="100000"/>
              <a:buFont typeface="Wingdings" panose="05000000000000000000" pitchFamily="2" charset="2"/>
              <a:buChar char="n"/>
              <a:tabLst/>
              <a:defRPr sz="2000" b="0" baseline="0">
                <a:solidFill>
                  <a:srgbClr val="505150"/>
                </a:solidFill>
                <a:latin typeface="+mn-lt"/>
                <a:cs typeface="Arial" pitchFamily="34" charset="0"/>
              </a:defRPr>
            </a:lvl1pPr>
            <a:lvl2pPr marL="584200" indent="-292100" algn="l">
              <a:lnSpc>
                <a:spcPct val="120000"/>
              </a:lnSpc>
              <a:spcBef>
                <a:spcPts val="0"/>
              </a:spcBef>
              <a:buClr>
                <a:srgbClr val="EE7D11"/>
              </a:buClr>
              <a:buSzPct val="100000"/>
              <a:buFont typeface="Wingdings" panose="05000000000000000000" pitchFamily="2" charset="2"/>
              <a:buChar char="n"/>
              <a:defRPr sz="2000" b="0" baseline="0">
                <a:ln>
                  <a:noFill/>
                </a:ln>
                <a:solidFill>
                  <a:srgbClr val="505150"/>
                </a:solidFill>
                <a:latin typeface="+mn-lt"/>
                <a:cs typeface="Arial" pitchFamily="34" charset="0"/>
              </a:defRPr>
            </a:lvl2pPr>
            <a:lvl3pPr marL="876300" indent="-292100" algn="l">
              <a:lnSpc>
                <a:spcPct val="120000"/>
              </a:lnSpc>
              <a:spcBef>
                <a:spcPts val="0"/>
              </a:spcBef>
              <a:buClr>
                <a:srgbClr val="EE7D11"/>
              </a:buClr>
              <a:buFont typeface="Wingdings" panose="05000000000000000000" pitchFamily="2" charset="2"/>
              <a:buChar char="n"/>
              <a:defRPr sz="2000" b="0">
                <a:solidFill>
                  <a:srgbClr val="505150"/>
                </a:solidFill>
                <a:latin typeface="+mn-lt"/>
                <a:cs typeface="Arial" pitchFamily="34" charset="0"/>
              </a:defRPr>
            </a:lvl3pPr>
            <a:lvl4pPr marL="1168400" indent="-292100" algn="l">
              <a:buClr>
                <a:srgbClr val="EE7D11"/>
              </a:buClr>
              <a:buFont typeface="Wingdings" panose="05000000000000000000" pitchFamily="2" charset="2"/>
              <a:buChar char="n"/>
              <a:defRPr baseline="0">
                <a:solidFill>
                  <a:srgbClr val="505150"/>
                </a:solidFill>
                <a:latin typeface="+mn-lt"/>
                <a:cs typeface="Arial" panose="020B0604020202020204" pitchFamily="34" charset="0"/>
              </a:defRPr>
            </a:lvl4pPr>
            <a:lvl5pPr marL="1460500" indent="-292100" algn="l">
              <a:buClr>
                <a:srgbClr val="EE7D11"/>
              </a:buClr>
              <a:buFont typeface="Wingdings" panose="05000000000000000000" pitchFamily="2" charset="2"/>
              <a:buChar char="n"/>
              <a:defRPr baseline="0">
                <a:solidFill>
                  <a:srgbClr val="505150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Click to add text</a:t>
            </a:r>
          </a:p>
          <a:p>
            <a:pPr lvl="2"/>
            <a:r>
              <a:rPr lang="en-US" dirty="0"/>
              <a:t>Click to add text</a:t>
            </a:r>
          </a:p>
          <a:p>
            <a:pPr lvl="3"/>
            <a:r>
              <a:rPr lang="en-US" dirty="0"/>
              <a:t>Click to add text</a:t>
            </a:r>
          </a:p>
          <a:p>
            <a:pPr lvl="4"/>
            <a:r>
              <a:rPr lang="en-US" dirty="0"/>
              <a:t>Click to add text</a:t>
            </a:r>
          </a:p>
          <a:p>
            <a:pPr marL="270000" marR="0" lvl="0" indent="-270000" algn="l" defTabSz="9144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>
                <a:srgbClr val="EE7D11"/>
              </a:buClr>
              <a:buSzPct val="100000"/>
              <a:buFont typeface="Wingdings" panose="05000000000000000000" pitchFamily="2" charset="2"/>
              <a:buNone/>
              <a:tabLst/>
            </a:pPr>
            <a:r>
              <a:rPr lang="en-US" dirty="0"/>
              <a:t>Click to add text</a:t>
            </a:r>
          </a:p>
        </p:txBody>
      </p:sp>
      <p:sp>
        <p:nvSpPr>
          <p:cNvPr id="12" name="Tijdelijke aanduiding voor tekst 4"/>
          <p:cNvSpPr>
            <a:spLocks noGrp="1"/>
          </p:cNvSpPr>
          <p:nvPr>
            <p:ph type="body" sz="quarter" idx="13" hasCustomPrompt="1"/>
          </p:nvPr>
        </p:nvSpPr>
        <p:spPr>
          <a:xfrm>
            <a:off x="467544" y="843558"/>
            <a:ext cx="8208911" cy="431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aseline="0">
                <a:solidFill>
                  <a:srgbClr val="EE7D11"/>
                </a:solidFill>
                <a:latin typeface="+mn-lt"/>
              </a:defRPr>
            </a:lvl1pPr>
            <a:lvl2pPr marL="457200" indent="0">
              <a:buNone/>
              <a:defRPr/>
            </a:lvl2pPr>
            <a:lvl3pPr>
              <a:defRPr>
                <a:solidFill>
                  <a:srgbClr val="FF0000"/>
                </a:solidFill>
              </a:defRPr>
            </a:lvl3pPr>
            <a:lvl4pPr>
              <a:defRPr>
                <a:solidFill>
                  <a:srgbClr val="FF0000"/>
                </a:solidFill>
              </a:defRPr>
            </a:lvl4pPr>
            <a:lvl5pPr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nl-NL" sz="2000" dirty="0">
                <a:latin typeface="+mn-lt"/>
              </a:rPr>
              <a:t>Sub </a:t>
            </a:r>
            <a:r>
              <a:rPr lang="nl-NL" sz="2000" dirty="0" err="1">
                <a:latin typeface="+mn-lt"/>
              </a:rPr>
              <a:t>heading</a:t>
            </a:r>
            <a:endParaRPr lang="nl-NL" dirty="0"/>
          </a:p>
        </p:txBody>
      </p:sp>
      <p:sp>
        <p:nvSpPr>
          <p:cNvPr id="10" name="Tijdelijke aanduiding voor datum 22"/>
          <p:cNvSpPr>
            <a:spLocks noGrp="1"/>
          </p:cNvSpPr>
          <p:nvPr>
            <p:ph type="dt" sz="half" idx="14"/>
          </p:nvPr>
        </p:nvSpPr>
        <p:spPr>
          <a:xfrm>
            <a:off x="1043608" y="4731990"/>
            <a:ext cx="1152128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29-3-2015</a:t>
            </a:r>
            <a:endParaRPr lang="nl-NL" dirty="0"/>
          </a:p>
        </p:txBody>
      </p:sp>
      <p:sp>
        <p:nvSpPr>
          <p:cNvPr id="13" name="Tijdelijke aanduiding voor dianummer 24"/>
          <p:cNvSpPr>
            <a:spLocks noGrp="1"/>
          </p:cNvSpPr>
          <p:nvPr>
            <p:ph type="sldNum" sz="quarter" idx="16"/>
          </p:nvPr>
        </p:nvSpPr>
        <p:spPr>
          <a:xfrm>
            <a:off x="395536" y="4731990"/>
            <a:ext cx="504056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fld id="{92BF6679-0BEE-49C9-BF2B-A3F77A72213C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4" name="Tijdelijke aanduiding voor voettekst 17"/>
          <p:cNvSpPr>
            <a:spLocks noGrp="1"/>
          </p:cNvSpPr>
          <p:nvPr>
            <p:ph type="ftr" sz="quarter" idx="15"/>
          </p:nvPr>
        </p:nvSpPr>
        <p:spPr>
          <a:xfrm>
            <a:off x="2267744" y="4731990"/>
            <a:ext cx="4968552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Type here the slidedeck topic</a:t>
            </a:r>
            <a:endParaRPr lang="nl-NL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1200"/>
            <a:ext cx="8232775" cy="6453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90836"/>
            <a:ext cx="4042800" cy="299622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4651200" y="1590836"/>
            <a:ext cx="4042800" cy="299622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1069848"/>
            <a:ext cx="4042800" cy="480600"/>
          </a:xfrm>
          <a:prstGeom prst="rect">
            <a:avLst/>
          </a:prstGeo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51200" y="1069848"/>
            <a:ext cx="4042800" cy="480600"/>
          </a:xfrm>
          <a:prstGeom prst="rect">
            <a:avLst/>
          </a:prstGeo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01065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55614" y="768097"/>
            <a:ext cx="8229600" cy="123229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3750" b="1">
                <a:solidFill>
                  <a:schemeClr val="bg2"/>
                </a:solidFill>
                <a:latin typeface="+mn-lt"/>
                <a:cs typeface="Arial" pitchFamily="34" charset="0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6880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150876"/>
            <a:ext cx="8229600" cy="603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2815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150876"/>
            <a:ext cx="8229600" cy="603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1307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150876"/>
            <a:ext cx="8229600" cy="603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5306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9733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leg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5612" y="539354"/>
            <a:ext cx="3506400" cy="3907547"/>
          </a:xfrm>
          <a:prstGeom prst="rect">
            <a:avLst/>
          </a:prstGeom>
        </p:spPr>
        <p:txBody>
          <a:bodyPr/>
          <a:lstStyle>
            <a:lvl1pPr marL="0" indent="0" algn="l" defTabSz="746522" rtl="0" fontAlgn="base">
              <a:lnSpc>
                <a:spcPct val="100000"/>
              </a:lnSpc>
              <a:spcBef>
                <a:spcPct val="70000"/>
              </a:spcBef>
              <a:spcAft>
                <a:spcPct val="0"/>
              </a:spcAft>
              <a:buSzPct val="100000"/>
              <a:buNone/>
              <a:defRPr lang="en-US" sz="900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  <a:lvl2pPr marL="0" indent="0" algn="l" defTabSz="746522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675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2pPr>
            <a:lvl3pPr marL="132160" indent="-132160" algn="l" defTabSz="746522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  <a:defRPr lang="en-US" sz="675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3pPr>
            <a:lvl4pPr marL="0" indent="0" algn="l" defTabSz="746522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600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4pPr>
            <a:lvl5pPr marL="141685" indent="-141685" algn="l" defTabSz="746522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  <a:defRPr lang="en-US" sz="600" kern="1200" noProof="0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882880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055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059113" y="2593181"/>
            <a:ext cx="5541962" cy="681038"/>
          </a:xfrm>
        </p:spPr>
        <p:txBody>
          <a:bodyPr tIns="0"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062288" y="3265889"/>
            <a:ext cx="5541962" cy="764381"/>
          </a:xfrm>
        </p:spPr>
        <p:txBody>
          <a:bodyPr/>
          <a:lstStyle>
            <a:lvl1pPr marL="0" indent="0">
              <a:lnSpc>
                <a:spcPct val="85000"/>
              </a:lnSpc>
              <a:buFont typeface="Arial" charset="0"/>
              <a:buNone/>
              <a:defRPr sz="15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486435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2429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Subheading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411510"/>
            <a:ext cx="8208056" cy="432049"/>
          </a:xfrm>
          <a:prstGeom prst="rect">
            <a:avLst/>
          </a:prstGeom>
        </p:spPr>
        <p:txBody>
          <a:bodyPr/>
          <a:lstStyle>
            <a:lvl1pPr algn="l">
              <a:defRPr sz="2600" b="0">
                <a:solidFill>
                  <a:srgbClr val="505150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7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448680" y="915567"/>
            <a:ext cx="8238120" cy="32763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92100" marR="0" indent="-292100" algn="l" defTabSz="9144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>
                <a:srgbClr val="EE7D11"/>
              </a:buClr>
              <a:buSzPct val="100000"/>
              <a:buFont typeface="Wingdings" panose="05000000000000000000" pitchFamily="2" charset="2"/>
              <a:buChar char="n"/>
              <a:tabLst/>
              <a:defRPr sz="2000" b="0" baseline="0">
                <a:solidFill>
                  <a:srgbClr val="505150"/>
                </a:solidFill>
                <a:latin typeface="+mn-lt"/>
                <a:cs typeface="Arial" pitchFamily="34" charset="0"/>
              </a:defRPr>
            </a:lvl1pPr>
            <a:lvl2pPr marL="584200" indent="-292100" algn="l">
              <a:lnSpc>
                <a:spcPct val="120000"/>
              </a:lnSpc>
              <a:spcBef>
                <a:spcPts val="0"/>
              </a:spcBef>
              <a:buClr>
                <a:srgbClr val="EE7D11"/>
              </a:buClr>
              <a:buSzPct val="100000"/>
              <a:buFont typeface="Wingdings" panose="05000000000000000000" pitchFamily="2" charset="2"/>
              <a:buChar char="n"/>
              <a:defRPr sz="2000" b="0" baseline="0">
                <a:ln>
                  <a:noFill/>
                </a:ln>
                <a:solidFill>
                  <a:srgbClr val="505150"/>
                </a:solidFill>
                <a:latin typeface="+mn-lt"/>
                <a:cs typeface="Arial" pitchFamily="34" charset="0"/>
              </a:defRPr>
            </a:lvl2pPr>
            <a:lvl3pPr marL="876300" indent="-292100" algn="l">
              <a:lnSpc>
                <a:spcPct val="120000"/>
              </a:lnSpc>
              <a:spcBef>
                <a:spcPts val="0"/>
              </a:spcBef>
              <a:buClr>
                <a:srgbClr val="EE7D11"/>
              </a:buClr>
              <a:buFont typeface="Wingdings" panose="05000000000000000000" pitchFamily="2" charset="2"/>
              <a:buChar char="n"/>
              <a:defRPr sz="2000" b="0">
                <a:solidFill>
                  <a:srgbClr val="505150"/>
                </a:solidFill>
                <a:latin typeface="+mn-lt"/>
                <a:cs typeface="Arial" pitchFamily="34" charset="0"/>
              </a:defRPr>
            </a:lvl3pPr>
            <a:lvl4pPr marL="1168400" indent="-292100" algn="l">
              <a:buClr>
                <a:srgbClr val="EE7D11"/>
              </a:buClr>
              <a:buFont typeface="Wingdings" panose="05000000000000000000" pitchFamily="2" charset="2"/>
              <a:buChar char="n"/>
              <a:defRPr baseline="0">
                <a:solidFill>
                  <a:srgbClr val="505150"/>
                </a:solidFill>
                <a:latin typeface="+mn-lt"/>
                <a:cs typeface="Arial" panose="020B0604020202020204" pitchFamily="34" charset="0"/>
              </a:defRPr>
            </a:lvl4pPr>
            <a:lvl5pPr marL="1460500" indent="-292100" algn="l">
              <a:buClr>
                <a:srgbClr val="EE7D11"/>
              </a:buClr>
              <a:buFont typeface="Wingdings" panose="05000000000000000000" pitchFamily="2" charset="2"/>
              <a:buChar char="n"/>
              <a:defRPr baseline="0">
                <a:solidFill>
                  <a:srgbClr val="505150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Click to add text</a:t>
            </a:r>
          </a:p>
          <a:p>
            <a:pPr lvl="2"/>
            <a:r>
              <a:rPr lang="en-US" dirty="0"/>
              <a:t>Click to add text</a:t>
            </a:r>
          </a:p>
          <a:p>
            <a:pPr lvl="3"/>
            <a:r>
              <a:rPr lang="en-US" dirty="0"/>
              <a:t>Click to add text</a:t>
            </a:r>
          </a:p>
          <a:p>
            <a:pPr lvl="4"/>
            <a:r>
              <a:rPr lang="en-US" dirty="0"/>
              <a:t>Click to add text</a:t>
            </a:r>
          </a:p>
          <a:p>
            <a:pPr marL="270000" marR="0" lvl="0" indent="-270000" algn="l" defTabSz="9144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>
                <a:srgbClr val="EE7D11"/>
              </a:buClr>
              <a:buSzPct val="100000"/>
              <a:buFont typeface="Wingdings" panose="05000000000000000000" pitchFamily="2" charset="2"/>
              <a:buNone/>
              <a:tabLst/>
            </a:pPr>
            <a:r>
              <a:rPr lang="en-US" dirty="0"/>
              <a:t>Click to add text</a:t>
            </a:r>
          </a:p>
        </p:txBody>
      </p:sp>
      <p:sp>
        <p:nvSpPr>
          <p:cNvPr id="10" name="Tijdelijke aanduiding voor datum 22"/>
          <p:cNvSpPr>
            <a:spLocks noGrp="1"/>
          </p:cNvSpPr>
          <p:nvPr>
            <p:ph type="dt" sz="half" idx="14"/>
          </p:nvPr>
        </p:nvSpPr>
        <p:spPr>
          <a:xfrm>
            <a:off x="1043608" y="4731990"/>
            <a:ext cx="1152128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29-3-2015</a:t>
            </a:r>
            <a:endParaRPr lang="nl-NL" dirty="0"/>
          </a:p>
        </p:txBody>
      </p:sp>
      <p:sp>
        <p:nvSpPr>
          <p:cNvPr id="12" name="Tijdelijke aanduiding voor dianummer 24"/>
          <p:cNvSpPr>
            <a:spLocks noGrp="1"/>
          </p:cNvSpPr>
          <p:nvPr>
            <p:ph type="sldNum" sz="quarter" idx="16"/>
          </p:nvPr>
        </p:nvSpPr>
        <p:spPr>
          <a:xfrm>
            <a:off x="395536" y="4731990"/>
            <a:ext cx="504056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fld id="{92BF6679-0BEE-49C9-BF2B-A3F77A72213C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3" name="Tijdelijke aanduiding voor voettekst 17"/>
          <p:cNvSpPr>
            <a:spLocks noGrp="1"/>
          </p:cNvSpPr>
          <p:nvPr>
            <p:ph type="ftr" sz="quarter" idx="15"/>
          </p:nvPr>
        </p:nvSpPr>
        <p:spPr>
          <a:xfrm>
            <a:off x="2267744" y="4731990"/>
            <a:ext cx="4968552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Type here the slidedeck topic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39995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9649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662620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623201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507937" y="2138770"/>
            <a:ext cx="5603646" cy="190550"/>
          </a:xfrm>
        </p:spPr>
        <p:txBody>
          <a:bodyPr wrap="none" anchor="ctr" anchorCtr="0"/>
          <a:lstStyle>
            <a:lvl1pPr>
              <a:defRPr lang="en-US" sz="900" b="1" kern="1200" dirty="0" smtClean="0">
                <a:solidFill>
                  <a:srgbClr val="FFE600"/>
                </a:solidFill>
                <a:latin typeface="+mj-lt"/>
                <a:ea typeface="+mn-ea"/>
                <a:cs typeface="Arial" charset="0"/>
              </a:defRPr>
            </a:lvl1pPr>
          </a:lstStyle>
          <a:p>
            <a:pPr lvl="0"/>
            <a:r>
              <a:rPr lang="en-GB" noProof="0"/>
              <a:t>Section #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07933" y="2348752"/>
            <a:ext cx="5606269" cy="531305"/>
          </a:xfrm>
        </p:spPr>
        <p:txBody>
          <a:bodyPr/>
          <a:lstStyle>
            <a:lvl1pPr>
              <a:lnSpc>
                <a:spcPct val="90000"/>
              </a:lnSpc>
              <a:spcAft>
                <a:spcPts val="0"/>
              </a:spcAft>
              <a:defRPr lang="en-GB" sz="1950" b="1" kern="1200" dirty="0" smtClean="0">
                <a:solidFill>
                  <a:srgbClr val="FFFFFF"/>
                </a:solidFill>
                <a:latin typeface="+mn-lt"/>
                <a:ea typeface="+mn-ea"/>
                <a:cs typeface="Arial" charset="0"/>
              </a:defRPr>
            </a:lvl1pPr>
          </a:lstStyle>
          <a:p>
            <a:pPr lvl="0"/>
            <a:r>
              <a:rPr lang="en-GB" noProof="0"/>
              <a:t>Section</a:t>
            </a:r>
          </a:p>
        </p:txBody>
      </p:sp>
    </p:spTree>
    <p:extLst>
      <p:ext uri="{BB962C8B-B14F-4D97-AF65-F5344CB8AC3E}">
        <p14:creationId xmlns:p14="http://schemas.microsoft.com/office/powerpoint/2010/main" val="3688329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Text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467544" y="1437625"/>
            <a:ext cx="4104456" cy="27543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92100" marR="0" indent="-292100" algn="l" defTabSz="9144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>
                <a:srgbClr val="EE7D11"/>
              </a:buClr>
              <a:buSzPct val="100000"/>
              <a:buFont typeface="Wingdings" panose="05000000000000000000" pitchFamily="2" charset="2"/>
              <a:buChar char="n"/>
              <a:tabLst/>
              <a:defRPr sz="2000" b="0" baseline="0">
                <a:solidFill>
                  <a:srgbClr val="505150"/>
                </a:solidFill>
                <a:latin typeface="+mn-lt"/>
                <a:cs typeface="Arial" pitchFamily="34" charset="0"/>
              </a:defRPr>
            </a:lvl1pPr>
            <a:lvl2pPr marL="584200" indent="-292100" algn="l">
              <a:lnSpc>
                <a:spcPct val="120000"/>
              </a:lnSpc>
              <a:spcBef>
                <a:spcPts val="0"/>
              </a:spcBef>
              <a:buClr>
                <a:srgbClr val="EE7D11"/>
              </a:buClr>
              <a:buSzPct val="100000"/>
              <a:buFont typeface="Wingdings" panose="05000000000000000000" pitchFamily="2" charset="2"/>
              <a:buChar char="n"/>
              <a:defRPr sz="2000" b="0" baseline="0">
                <a:ln>
                  <a:noFill/>
                </a:ln>
                <a:solidFill>
                  <a:srgbClr val="505150"/>
                </a:solidFill>
                <a:latin typeface="+mn-lt"/>
                <a:cs typeface="Arial" pitchFamily="34" charset="0"/>
              </a:defRPr>
            </a:lvl2pPr>
            <a:lvl3pPr marL="876300" indent="-292100" algn="l">
              <a:lnSpc>
                <a:spcPct val="120000"/>
              </a:lnSpc>
              <a:spcBef>
                <a:spcPts val="0"/>
              </a:spcBef>
              <a:buClr>
                <a:srgbClr val="EE7D11"/>
              </a:buClr>
              <a:buFont typeface="Wingdings" panose="05000000000000000000" pitchFamily="2" charset="2"/>
              <a:buChar char="n"/>
              <a:defRPr sz="2000" b="0">
                <a:solidFill>
                  <a:srgbClr val="505150"/>
                </a:solidFill>
                <a:latin typeface="+mn-lt"/>
                <a:cs typeface="Arial" pitchFamily="34" charset="0"/>
              </a:defRPr>
            </a:lvl3pPr>
            <a:lvl4pPr marL="1168400" indent="-292100" algn="l">
              <a:buClr>
                <a:srgbClr val="EE7D11"/>
              </a:buClr>
              <a:buFont typeface="Wingdings" panose="05000000000000000000" pitchFamily="2" charset="2"/>
              <a:buChar char="n"/>
              <a:defRPr baseline="0">
                <a:solidFill>
                  <a:srgbClr val="505150"/>
                </a:solidFill>
                <a:latin typeface="+mn-lt"/>
                <a:cs typeface="Arial" panose="020B0604020202020204" pitchFamily="34" charset="0"/>
              </a:defRPr>
            </a:lvl4pPr>
            <a:lvl5pPr marL="1460500" indent="-292100" algn="l">
              <a:buClr>
                <a:srgbClr val="EE7D11"/>
              </a:buClr>
              <a:buFont typeface="Wingdings" panose="05000000000000000000" pitchFamily="2" charset="2"/>
              <a:buChar char="n"/>
              <a:defRPr baseline="0">
                <a:solidFill>
                  <a:srgbClr val="505150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Click to add text</a:t>
            </a:r>
          </a:p>
          <a:p>
            <a:pPr lvl="2"/>
            <a:r>
              <a:rPr lang="en-US" dirty="0"/>
              <a:t>Click to add text</a:t>
            </a:r>
          </a:p>
          <a:p>
            <a:pPr lvl="3"/>
            <a:r>
              <a:rPr lang="en-US" dirty="0"/>
              <a:t>Click to add text</a:t>
            </a:r>
          </a:p>
          <a:p>
            <a:pPr lvl="4"/>
            <a:r>
              <a:rPr lang="en-US" dirty="0"/>
              <a:t>Click to add text</a:t>
            </a:r>
          </a:p>
          <a:p>
            <a:pPr marL="270000" marR="0" lvl="0" indent="-270000" algn="l" defTabSz="9144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>
                <a:srgbClr val="EE7D11"/>
              </a:buClr>
              <a:buSzPct val="100000"/>
              <a:buFont typeface="Wingdings" panose="05000000000000000000" pitchFamily="2" charset="2"/>
              <a:buNone/>
              <a:tabLst/>
            </a:pPr>
            <a:r>
              <a:rPr lang="en-US" dirty="0"/>
              <a:t>Click to add text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0"/>
          </p:nvPr>
        </p:nvSpPr>
        <p:spPr>
          <a:xfrm>
            <a:off x="4572001" y="1434915"/>
            <a:ext cx="4104456" cy="27558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0515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1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411510"/>
            <a:ext cx="8208056" cy="432049"/>
          </a:xfrm>
          <a:prstGeom prst="rect">
            <a:avLst/>
          </a:prstGeom>
        </p:spPr>
        <p:txBody>
          <a:bodyPr/>
          <a:lstStyle>
            <a:lvl1pPr algn="l">
              <a:defRPr sz="2600" b="0">
                <a:solidFill>
                  <a:srgbClr val="505150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13" name="Tijdelijke aanduiding voor tekst 4"/>
          <p:cNvSpPr>
            <a:spLocks noGrp="1"/>
          </p:cNvSpPr>
          <p:nvPr>
            <p:ph type="body" sz="quarter" idx="13" hasCustomPrompt="1"/>
          </p:nvPr>
        </p:nvSpPr>
        <p:spPr>
          <a:xfrm>
            <a:off x="467544" y="843558"/>
            <a:ext cx="8208911" cy="431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aseline="0">
                <a:solidFill>
                  <a:srgbClr val="EE7D11"/>
                </a:solidFill>
                <a:latin typeface="+mn-lt"/>
              </a:defRPr>
            </a:lvl1pPr>
            <a:lvl2pPr marL="457200" indent="0">
              <a:buNone/>
              <a:defRPr/>
            </a:lvl2pPr>
            <a:lvl3pPr>
              <a:defRPr>
                <a:solidFill>
                  <a:srgbClr val="FF0000"/>
                </a:solidFill>
              </a:defRPr>
            </a:lvl3pPr>
            <a:lvl4pPr>
              <a:defRPr>
                <a:solidFill>
                  <a:srgbClr val="FF0000"/>
                </a:solidFill>
              </a:defRPr>
            </a:lvl4pPr>
            <a:lvl5pPr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nl-NL" sz="2000" dirty="0">
                <a:latin typeface="+mn-lt"/>
              </a:rPr>
              <a:t>Sub </a:t>
            </a:r>
            <a:r>
              <a:rPr lang="nl-NL" sz="2000" dirty="0" err="1">
                <a:latin typeface="+mn-lt"/>
              </a:rPr>
              <a:t>heading</a:t>
            </a:r>
            <a:endParaRPr lang="nl-NL" dirty="0"/>
          </a:p>
        </p:txBody>
      </p:sp>
      <p:sp>
        <p:nvSpPr>
          <p:cNvPr id="12" name="Tijdelijke aanduiding voor datum 22"/>
          <p:cNvSpPr>
            <a:spLocks noGrp="1"/>
          </p:cNvSpPr>
          <p:nvPr>
            <p:ph type="dt" sz="half" idx="14"/>
          </p:nvPr>
        </p:nvSpPr>
        <p:spPr>
          <a:xfrm>
            <a:off x="1043608" y="4731990"/>
            <a:ext cx="1152128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29-3-2015</a:t>
            </a:r>
            <a:endParaRPr lang="nl-NL" dirty="0"/>
          </a:p>
        </p:txBody>
      </p:sp>
      <p:sp>
        <p:nvSpPr>
          <p:cNvPr id="14" name="Tijdelijke aanduiding voor dianummer 24"/>
          <p:cNvSpPr>
            <a:spLocks noGrp="1"/>
          </p:cNvSpPr>
          <p:nvPr>
            <p:ph type="sldNum" sz="quarter" idx="16"/>
          </p:nvPr>
        </p:nvSpPr>
        <p:spPr>
          <a:xfrm>
            <a:off x="395536" y="4731990"/>
            <a:ext cx="504056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fld id="{92BF6679-0BEE-49C9-BF2B-A3F77A72213C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5" name="Tijdelijke aanduiding voor voettekst 17"/>
          <p:cNvSpPr>
            <a:spLocks noGrp="1"/>
          </p:cNvSpPr>
          <p:nvPr>
            <p:ph type="ftr" sz="quarter" idx="15"/>
          </p:nvPr>
        </p:nvSpPr>
        <p:spPr>
          <a:xfrm>
            <a:off x="2267744" y="4731990"/>
            <a:ext cx="4968552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Type here the slidedeck topic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40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Text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467544" y="1437625"/>
            <a:ext cx="4104456" cy="27543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92100" marR="0" indent="-292100" algn="l" defTabSz="9144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>
                <a:srgbClr val="EE7D11"/>
              </a:buClr>
              <a:buSzPct val="100000"/>
              <a:buFont typeface="Wingdings" panose="05000000000000000000" pitchFamily="2" charset="2"/>
              <a:buChar char="n"/>
              <a:tabLst/>
              <a:defRPr sz="2000" b="0" baseline="0">
                <a:solidFill>
                  <a:srgbClr val="505150"/>
                </a:solidFill>
                <a:latin typeface="+mn-lt"/>
                <a:cs typeface="Arial" pitchFamily="34" charset="0"/>
              </a:defRPr>
            </a:lvl1pPr>
            <a:lvl2pPr marL="584200" indent="-292100" algn="l">
              <a:lnSpc>
                <a:spcPct val="120000"/>
              </a:lnSpc>
              <a:spcBef>
                <a:spcPts val="0"/>
              </a:spcBef>
              <a:buClr>
                <a:srgbClr val="EE7D11"/>
              </a:buClr>
              <a:buSzPct val="100000"/>
              <a:buFont typeface="Wingdings" panose="05000000000000000000" pitchFamily="2" charset="2"/>
              <a:buChar char="n"/>
              <a:defRPr sz="2000" b="0" baseline="0">
                <a:ln>
                  <a:noFill/>
                </a:ln>
                <a:solidFill>
                  <a:srgbClr val="505150"/>
                </a:solidFill>
                <a:latin typeface="+mn-lt"/>
                <a:cs typeface="Arial" pitchFamily="34" charset="0"/>
              </a:defRPr>
            </a:lvl2pPr>
            <a:lvl3pPr marL="876300" indent="-292100" algn="l">
              <a:lnSpc>
                <a:spcPct val="120000"/>
              </a:lnSpc>
              <a:spcBef>
                <a:spcPts val="0"/>
              </a:spcBef>
              <a:buClr>
                <a:srgbClr val="EE7D11"/>
              </a:buClr>
              <a:buFont typeface="Wingdings" panose="05000000000000000000" pitchFamily="2" charset="2"/>
              <a:buChar char="n"/>
              <a:defRPr sz="2000" b="0">
                <a:solidFill>
                  <a:srgbClr val="505150"/>
                </a:solidFill>
                <a:latin typeface="+mn-lt"/>
                <a:cs typeface="Arial" pitchFamily="34" charset="0"/>
              </a:defRPr>
            </a:lvl3pPr>
            <a:lvl4pPr marL="1168400" indent="-292100" algn="l">
              <a:buClr>
                <a:srgbClr val="EE7D11"/>
              </a:buClr>
              <a:buFont typeface="Wingdings" panose="05000000000000000000" pitchFamily="2" charset="2"/>
              <a:buChar char="n"/>
              <a:defRPr baseline="0">
                <a:solidFill>
                  <a:srgbClr val="505150"/>
                </a:solidFill>
                <a:latin typeface="+mn-lt"/>
                <a:cs typeface="Arial" panose="020B0604020202020204" pitchFamily="34" charset="0"/>
              </a:defRPr>
            </a:lvl4pPr>
            <a:lvl5pPr marL="1460500" indent="-292100" algn="l">
              <a:buClr>
                <a:srgbClr val="EE7D11"/>
              </a:buClr>
              <a:buFont typeface="Wingdings" panose="05000000000000000000" pitchFamily="2" charset="2"/>
              <a:buChar char="n"/>
              <a:defRPr baseline="0">
                <a:solidFill>
                  <a:srgbClr val="505150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Click to add text</a:t>
            </a:r>
          </a:p>
          <a:p>
            <a:pPr lvl="2"/>
            <a:r>
              <a:rPr lang="en-US" dirty="0"/>
              <a:t>Click to add text</a:t>
            </a:r>
          </a:p>
          <a:p>
            <a:pPr lvl="3"/>
            <a:r>
              <a:rPr lang="en-US" dirty="0"/>
              <a:t>Click to add text</a:t>
            </a:r>
          </a:p>
          <a:p>
            <a:pPr lvl="4"/>
            <a:r>
              <a:rPr lang="en-US" dirty="0"/>
              <a:t>Click to add text</a:t>
            </a:r>
          </a:p>
          <a:p>
            <a:pPr marL="270000" marR="0" lvl="0" indent="-270000" algn="l" defTabSz="9144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>
                <a:srgbClr val="EE7D11"/>
              </a:buClr>
              <a:buSzPct val="100000"/>
              <a:buFont typeface="Wingdings" panose="05000000000000000000" pitchFamily="2" charset="2"/>
              <a:buNone/>
              <a:tabLst/>
            </a:pPr>
            <a:r>
              <a:rPr lang="en-US" dirty="0"/>
              <a:t>Click to add text</a:t>
            </a:r>
          </a:p>
        </p:txBody>
      </p:sp>
      <p:sp>
        <p:nvSpPr>
          <p:cNvPr id="5" name="Tijdelijke aanduiding voor grafiek 4"/>
          <p:cNvSpPr>
            <a:spLocks noGrp="1"/>
          </p:cNvSpPr>
          <p:nvPr>
            <p:ph type="chart" sz="quarter" idx="10"/>
          </p:nvPr>
        </p:nvSpPr>
        <p:spPr>
          <a:xfrm>
            <a:off x="4572001" y="1434916"/>
            <a:ext cx="4104456" cy="27558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0515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chart</a:t>
            </a:r>
            <a:endParaRPr lang="nl-NL" dirty="0"/>
          </a:p>
        </p:txBody>
      </p: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411510"/>
            <a:ext cx="8208056" cy="432049"/>
          </a:xfrm>
          <a:prstGeom prst="rect">
            <a:avLst/>
          </a:prstGeom>
        </p:spPr>
        <p:txBody>
          <a:bodyPr/>
          <a:lstStyle>
            <a:lvl1pPr algn="l">
              <a:defRPr sz="2600" b="0">
                <a:solidFill>
                  <a:srgbClr val="505150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nl-NL" dirty="0" err="1"/>
              <a:t>Heading</a:t>
            </a:r>
            <a:endParaRPr lang="nl-NL" dirty="0"/>
          </a:p>
        </p:txBody>
      </p:sp>
      <p:sp>
        <p:nvSpPr>
          <p:cNvPr id="14" name="Tijdelijke aanduiding voor tekst 4"/>
          <p:cNvSpPr>
            <a:spLocks noGrp="1"/>
          </p:cNvSpPr>
          <p:nvPr>
            <p:ph type="body" sz="quarter" idx="13" hasCustomPrompt="1"/>
          </p:nvPr>
        </p:nvSpPr>
        <p:spPr>
          <a:xfrm>
            <a:off x="467544" y="843558"/>
            <a:ext cx="8208911" cy="4318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aseline="0">
                <a:solidFill>
                  <a:srgbClr val="EE7D11"/>
                </a:solidFill>
                <a:latin typeface="+mn-lt"/>
              </a:defRPr>
            </a:lvl1pPr>
            <a:lvl2pPr marL="457200" indent="0">
              <a:buNone/>
              <a:defRPr/>
            </a:lvl2pPr>
            <a:lvl3pPr>
              <a:defRPr>
                <a:solidFill>
                  <a:srgbClr val="FF0000"/>
                </a:solidFill>
              </a:defRPr>
            </a:lvl3pPr>
            <a:lvl4pPr>
              <a:defRPr>
                <a:solidFill>
                  <a:srgbClr val="FF0000"/>
                </a:solidFill>
              </a:defRPr>
            </a:lvl4pPr>
            <a:lvl5pPr>
              <a:defRPr>
                <a:solidFill>
                  <a:srgbClr val="FF0000"/>
                </a:solidFill>
              </a:defRPr>
            </a:lvl5pPr>
          </a:lstStyle>
          <a:p>
            <a:pPr lvl="0"/>
            <a:r>
              <a:rPr lang="nl-NL" sz="2000" dirty="0">
                <a:latin typeface="+mn-lt"/>
              </a:rPr>
              <a:t>Sub </a:t>
            </a:r>
            <a:r>
              <a:rPr lang="nl-NL" sz="2000" dirty="0" err="1">
                <a:latin typeface="+mn-lt"/>
              </a:rPr>
              <a:t>heading</a:t>
            </a:r>
            <a:endParaRPr lang="nl-NL" dirty="0"/>
          </a:p>
        </p:txBody>
      </p:sp>
      <p:sp>
        <p:nvSpPr>
          <p:cNvPr id="11" name="Tijdelijke aanduiding voor datum 22"/>
          <p:cNvSpPr>
            <a:spLocks noGrp="1"/>
          </p:cNvSpPr>
          <p:nvPr>
            <p:ph type="dt" sz="half" idx="14"/>
          </p:nvPr>
        </p:nvSpPr>
        <p:spPr>
          <a:xfrm>
            <a:off x="1043608" y="4731990"/>
            <a:ext cx="1152128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29-3-2015</a:t>
            </a:r>
            <a:endParaRPr lang="nl-NL" dirty="0"/>
          </a:p>
        </p:txBody>
      </p:sp>
      <p:sp>
        <p:nvSpPr>
          <p:cNvPr id="13" name="Tijdelijke aanduiding voor dianummer 24"/>
          <p:cNvSpPr>
            <a:spLocks noGrp="1"/>
          </p:cNvSpPr>
          <p:nvPr>
            <p:ph type="sldNum" sz="quarter" idx="16"/>
          </p:nvPr>
        </p:nvSpPr>
        <p:spPr>
          <a:xfrm>
            <a:off x="395536" y="4731990"/>
            <a:ext cx="504056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fld id="{92BF6679-0BEE-49C9-BF2B-A3F77A72213C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5" name="Tijdelijke aanduiding voor voettekst 17"/>
          <p:cNvSpPr>
            <a:spLocks noGrp="1"/>
          </p:cNvSpPr>
          <p:nvPr>
            <p:ph type="ftr" sz="quarter" idx="15"/>
          </p:nvPr>
        </p:nvSpPr>
        <p:spPr>
          <a:xfrm>
            <a:off x="2267744" y="4731990"/>
            <a:ext cx="4968552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Type here the slidedeck topic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97502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tekst 2"/>
          <p:cNvSpPr>
            <a:spLocks noGrp="1"/>
          </p:cNvSpPr>
          <p:nvPr>
            <p:ph idx="1" hasCustomPrompt="1"/>
          </p:nvPr>
        </p:nvSpPr>
        <p:spPr>
          <a:xfrm>
            <a:off x="467544" y="411511"/>
            <a:ext cx="8238120" cy="37804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92100" marR="0" indent="-292100" algn="l" defTabSz="9144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>
                <a:srgbClr val="EE7D11"/>
              </a:buClr>
              <a:buSzPct val="100000"/>
              <a:buFont typeface="Wingdings" panose="05000000000000000000" pitchFamily="2" charset="2"/>
              <a:buChar char="n"/>
              <a:tabLst/>
              <a:defRPr sz="2000" b="0" baseline="0">
                <a:solidFill>
                  <a:srgbClr val="505150"/>
                </a:solidFill>
                <a:latin typeface="+mn-lt"/>
                <a:cs typeface="Arial" pitchFamily="34" charset="0"/>
              </a:defRPr>
            </a:lvl1pPr>
            <a:lvl2pPr marL="584200" indent="-292100" algn="l">
              <a:lnSpc>
                <a:spcPct val="120000"/>
              </a:lnSpc>
              <a:spcBef>
                <a:spcPts val="0"/>
              </a:spcBef>
              <a:buClr>
                <a:srgbClr val="EE7D11"/>
              </a:buClr>
              <a:buSzPct val="100000"/>
              <a:buFont typeface="Wingdings" panose="05000000000000000000" pitchFamily="2" charset="2"/>
              <a:buChar char="n"/>
              <a:defRPr sz="2000" b="0" baseline="0">
                <a:ln>
                  <a:noFill/>
                </a:ln>
                <a:solidFill>
                  <a:srgbClr val="505150"/>
                </a:solidFill>
                <a:latin typeface="+mn-lt"/>
                <a:cs typeface="Arial" pitchFamily="34" charset="0"/>
              </a:defRPr>
            </a:lvl2pPr>
            <a:lvl3pPr marL="876300" indent="-292100" algn="l">
              <a:lnSpc>
                <a:spcPct val="120000"/>
              </a:lnSpc>
              <a:spcBef>
                <a:spcPts val="0"/>
              </a:spcBef>
              <a:buClr>
                <a:srgbClr val="EE7D11"/>
              </a:buClr>
              <a:buFont typeface="Wingdings" panose="05000000000000000000" pitchFamily="2" charset="2"/>
              <a:buChar char="n"/>
              <a:defRPr sz="2000" b="0">
                <a:solidFill>
                  <a:srgbClr val="505150"/>
                </a:solidFill>
                <a:latin typeface="+mn-lt"/>
                <a:cs typeface="Arial" pitchFamily="34" charset="0"/>
              </a:defRPr>
            </a:lvl3pPr>
            <a:lvl4pPr marL="1168400" indent="-292100" algn="l">
              <a:buClr>
                <a:srgbClr val="EE7D11"/>
              </a:buClr>
              <a:buFont typeface="Wingdings" panose="05000000000000000000" pitchFamily="2" charset="2"/>
              <a:buChar char="n"/>
              <a:defRPr baseline="0">
                <a:solidFill>
                  <a:srgbClr val="505150"/>
                </a:solidFill>
                <a:latin typeface="+mn-lt"/>
                <a:cs typeface="Arial" panose="020B0604020202020204" pitchFamily="34" charset="0"/>
              </a:defRPr>
            </a:lvl4pPr>
            <a:lvl5pPr marL="1460500" indent="-292100" algn="l">
              <a:buClr>
                <a:srgbClr val="EE7D11"/>
              </a:buClr>
              <a:buFont typeface="Wingdings" panose="05000000000000000000" pitchFamily="2" charset="2"/>
              <a:buChar char="n"/>
              <a:defRPr baseline="0">
                <a:solidFill>
                  <a:srgbClr val="505150"/>
                </a:solidFill>
                <a:latin typeface="+mn-lt"/>
                <a:cs typeface="Arial" panose="020B0604020202020204" pitchFamily="34" charset="0"/>
              </a:defRPr>
            </a:lvl5pPr>
            <a:lvl6pPr marL="1440000" indent="-288000">
              <a:buClr>
                <a:srgbClr val="EE7D11"/>
              </a:buClr>
              <a:buFont typeface="Wingdings" panose="05000000000000000000" pitchFamily="2" charset="2"/>
              <a:buChar char="n"/>
              <a:defRPr>
                <a:solidFill>
                  <a:srgbClr val="505150"/>
                </a:solidFill>
              </a:defRPr>
            </a:lvl6pPr>
            <a:lvl7pPr marL="2743200" indent="0">
              <a:buNone/>
              <a:defRPr/>
            </a:lvl7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Click to add text</a:t>
            </a:r>
          </a:p>
          <a:p>
            <a:pPr lvl="2"/>
            <a:r>
              <a:rPr lang="en-US" dirty="0"/>
              <a:t>Click to add text</a:t>
            </a:r>
          </a:p>
          <a:p>
            <a:pPr lvl="3"/>
            <a:r>
              <a:rPr lang="en-US" dirty="0"/>
              <a:t>Click to add text</a:t>
            </a:r>
          </a:p>
          <a:p>
            <a:pPr lvl="4"/>
            <a:r>
              <a:rPr lang="en-US" dirty="0"/>
              <a:t>Click to add text</a:t>
            </a:r>
          </a:p>
          <a:p>
            <a:pPr marL="270000" marR="0" lvl="0" indent="-270000" algn="l" defTabSz="9144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>
                <a:srgbClr val="EE7D11"/>
              </a:buClr>
              <a:buSzPct val="100000"/>
              <a:buFont typeface="Wingdings" panose="05000000000000000000" pitchFamily="2" charset="2"/>
              <a:buNone/>
              <a:tabLst/>
            </a:pPr>
            <a:r>
              <a:rPr lang="en-US" dirty="0"/>
              <a:t>Click to add text</a:t>
            </a:r>
          </a:p>
        </p:txBody>
      </p:sp>
      <p:sp>
        <p:nvSpPr>
          <p:cNvPr id="12" name="Tijdelijke aanduiding voor datum 22"/>
          <p:cNvSpPr>
            <a:spLocks noGrp="1"/>
          </p:cNvSpPr>
          <p:nvPr>
            <p:ph type="dt" sz="half" idx="14"/>
          </p:nvPr>
        </p:nvSpPr>
        <p:spPr>
          <a:xfrm>
            <a:off x="1043608" y="4731990"/>
            <a:ext cx="1152128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29-3-2015</a:t>
            </a:r>
            <a:endParaRPr lang="nl-NL" dirty="0"/>
          </a:p>
        </p:txBody>
      </p:sp>
      <p:sp>
        <p:nvSpPr>
          <p:cNvPr id="13" name="Tijdelijke aanduiding voor dianummer 24"/>
          <p:cNvSpPr>
            <a:spLocks noGrp="1"/>
          </p:cNvSpPr>
          <p:nvPr>
            <p:ph type="sldNum" sz="quarter" idx="16"/>
          </p:nvPr>
        </p:nvSpPr>
        <p:spPr>
          <a:xfrm>
            <a:off x="395536" y="4731990"/>
            <a:ext cx="504056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fld id="{92BF6679-0BEE-49C9-BF2B-A3F77A72213C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4" name="Tijdelijke aanduiding voor voettekst 17"/>
          <p:cNvSpPr>
            <a:spLocks noGrp="1"/>
          </p:cNvSpPr>
          <p:nvPr>
            <p:ph type="ftr" sz="quarter" idx="15"/>
          </p:nvPr>
        </p:nvSpPr>
        <p:spPr>
          <a:xfrm>
            <a:off x="2267744" y="4731990"/>
            <a:ext cx="4968552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Type here the slidedeck topic</a:t>
            </a:r>
            <a:endParaRPr lang="nl-NL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arge Image Placeholder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40957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nl-NL" dirty="0"/>
          </a:p>
        </p:txBody>
      </p:sp>
      <p:sp>
        <p:nvSpPr>
          <p:cNvPr id="12" name="Tijdelijke aanduiding voor datum 22"/>
          <p:cNvSpPr>
            <a:spLocks noGrp="1"/>
          </p:cNvSpPr>
          <p:nvPr>
            <p:ph type="dt" sz="half" idx="14"/>
          </p:nvPr>
        </p:nvSpPr>
        <p:spPr>
          <a:xfrm>
            <a:off x="1043608" y="4731990"/>
            <a:ext cx="1152128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29-3-2015</a:t>
            </a:r>
            <a:endParaRPr lang="nl-NL" dirty="0"/>
          </a:p>
        </p:txBody>
      </p:sp>
      <p:sp>
        <p:nvSpPr>
          <p:cNvPr id="13" name="Tijdelijke aanduiding voor dianummer 24"/>
          <p:cNvSpPr>
            <a:spLocks noGrp="1"/>
          </p:cNvSpPr>
          <p:nvPr>
            <p:ph type="sldNum" sz="quarter" idx="16"/>
          </p:nvPr>
        </p:nvSpPr>
        <p:spPr>
          <a:xfrm>
            <a:off x="395536" y="4731990"/>
            <a:ext cx="504056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fld id="{92BF6679-0BEE-49C9-BF2B-A3F77A72213C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4" name="Tijdelijke aanduiding voor voettekst 17"/>
          <p:cNvSpPr>
            <a:spLocks noGrp="1"/>
          </p:cNvSpPr>
          <p:nvPr>
            <p:ph type="ftr" sz="quarter" idx="15"/>
          </p:nvPr>
        </p:nvSpPr>
        <p:spPr>
          <a:xfrm>
            <a:off x="2267744" y="4731990"/>
            <a:ext cx="4968552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Type here the slidedeck topic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2125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atum 22"/>
          <p:cNvSpPr>
            <a:spLocks noGrp="1"/>
          </p:cNvSpPr>
          <p:nvPr>
            <p:ph type="dt" sz="half" idx="14"/>
          </p:nvPr>
        </p:nvSpPr>
        <p:spPr>
          <a:xfrm>
            <a:off x="1043608" y="4731990"/>
            <a:ext cx="1152128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29-3-2015</a:t>
            </a:r>
            <a:endParaRPr lang="nl-NL" dirty="0"/>
          </a:p>
        </p:txBody>
      </p:sp>
      <p:sp>
        <p:nvSpPr>
          <p:cNvPr id="8" name="Tijdelijke aanduiding voor dianummer 24"/>
          <p:cNvSpPr>
            <a:spLocks noGrp="1"/>
          </p:cNvSpPr>
          <p:nvPr>
            <p:ph type="sldNum" sz="quarter" idx="16"/>
          </p:nvPr>
        </p:nvSpPr>
        <p:spPr>
          <a:xfrm>
            <a:off x="395536" y="4731990"/>
            <a:ext cx="504056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fld id="{92BF6679-0BEE-49C9-BF2B-A3F77A72213C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2" name="Tijdelijke aanduiding voor voettekst 17"/>
          <p:cNvSpPr>
            <a:spLocks noGrp="1"/>
          </p:cNvSpPr>
          <p:nvPr>
            <p:ph type="ftr" sz="quarter" idx="15"/>
          </p:nvPr>
        </p:nvSpPr>
        <p:spPr>
          <a:xfrm>
            <a:off x="2267744" y="4731990"/>
            <a:ext cx="4968552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Type here the slidedeck topic</a:t>
            </a:r>
            <a:endParaRPr lang="nl-NL" dirty="0"/>
          </a:p>
        </p:txBody>
      </p:sp>
      <p:sp>
        <p:nvSpPr>
          <p:cNvPr id="9" name="Rechthoek 8"/>
          <p:cNvSpPr/>
          <p:nvPr userDrawn="1"/>
        </p:nvSpPr>
        <p:spPr>
          <a:xfrm>
            <a:off x="0" y="0"/>
            <a:ext cx="9153864" cy="4205726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411510"/>
            <a:ext cx="8208056" cy="432049"/>
          </a:xfrm>
          <a:prstGeom prst="rect">
            <a:avLst/>
          </a:prstGeom>
        </p:spPr>
        <p:txBody>
          <a:bodyPr/>
          <a:lstStyle>
            <a:lvl1pPr algn="l">
              <a:defRPr sz="2600" b="0">
                <a:solidFill>
                  <a:srgbClr val="505150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nl-NL" dirty="0"/>
              <a:t>New Topic </a:t>
            </a:r>
            <a:r>
              <a:rPr lang="nl-NL" dirty="0" err="1"/>
              <a:t>text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94201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datum 22"/>
          <p:cNvSpPr>
            <a:spLocks noGrp="1"/>
          </p:cNvSpPr>
          <p:nvPr>
            <p:ph type="dt" sz="half" idx="14"/>
          </p:nvPr>
        </p:nvSpPr>
        <p:spPr>
          <a:xfrm>
            <a:off x="1043608" y="4731990"/>
            <a:ext cx="1152128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29-3-2015</a:t>
            </a:r>
            <a:endParaRPr lang="nl-NL" dirty="0"/>
          </a:p>
        </p:txBody>
      </p:sp>
      <p:sp>
        <p:nvSpPr>
          <p:cNvPr id="8" name="Tijdelijke aanduiding voor dianummer 24"/>
          <p:cNvSpPr>
            <a:spLocks noGrp="1"/>
          </p:cNvSpPr>
          <p:nvPr>
            <p:ph type="sldNum" sz="quarter" idx="16"/>
          </p:nvPr>
        </p:nvSpPr>
        <p:spPr>
          <a:xfrm>
            <a:off x="395536" y="4731990"/>
            <a:ext cx="504056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fld id="{92BF6679-0BEE-49C9-BF2B-A3F77A72213C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2" name="Tijdelijke aanduiding voor voettekst 17"/>
          <p:cNvSpPr>
            <a:spLocks noGrp="1"/>
          </p:cNvSpPr>
          <p:nvPr>
            <p:ph type="ftr" sz="quarter" idx="15"/>
          </p:nvPr>
        </p:nvSpPr>
        <p:spPr>
          <a:xfrm>
            <a:off x="2267744" y="4731990"/>
            <a:ext cx="4968552" cy="274637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nl-NL"/>
              <a:t>Type here the slidedeck topic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44019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3.xml"/><Relationship Id="rId21" Type="http://schemas.openxmlformats.org/officeDocument/2006/relationships/slideLayout" Target="../slideLayouts/slideLayout31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2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atum 19"/>
          <p:cNvSpPr>
            <a:spLocks noGrp="1"/>
          </p:cNvSpPr>
          <p:nvPr>
            <p:ph type="dt" sz="half" idx="2"/>
          </p:nvPr>
        </p:nvSpPr>
        <p:spPr>
          <a:xfrm>
            <a:off x="1259632" y="4731990"/>
            <a:ext cx="1152128" cy="274637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rgbClr val="50515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7DD7090-60D1-4DC7-9517-7594482749C6}" type="datetime3">
              <a:rPr lang="en-US" smtClean="0"/>
              <a:t>8 November 2019</a:t>
            </a:fld>
            <a:endParaRPr lang="nl-NL" dirty="0"/>
          </a:p>
        </p:txBody>
      </p:sp>
      <p:sp>
        <p:nvSpPr>
          <p:cNvPr id="6" name="Tijdelijke aanduiding voor voettekst 20"/>
          <p:cNvSpPr>
            <a:spLocks noGrp="1"/>
          </p:cNvSpPr>
          <p:nvPr>
            <p:ph type="ftr" sz="quarter" idx="3"/>
          </p:nvPr>
        </p:nvSpPr>
        <p:spPr>
          <a:xfrm>
            <a:off x="2483768" y="4731990"/>
            <a:ext cx="4968552" cy="274637"/>
          </a:xfrm>
          <a:prstGeom prst="rect">
            <a:avLst/>
          </a:prstGeom>
        </p:spPr>
        <p:txBody>
          <a:bodyPr/>
          <a:lstStyle>
            <a:lvl1pPr marL="292100" indent="-292100">
              <a:defRPr sz="1000">
                <a:solidFill>
                  <a:srgbClr val="50515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nl-NL"/>
              <a:t>Type here the presentation topic</a:t>
            </a:r>
            <a:endParaRPr lang="nl-NL" dirty="0"/>
          </a:p>
        </p:txBody>
      </p:sp>
      <p:sp>
        <p:nvSpPr>
          <p:cNvPr id="7" name="Tijdelijke aanduiding voor dianummer 21"/>
          <p:cNvSpPr>
            <a:spLocks noGrp="1"/>
          </p:cNvSpPr>
          <p:nvPr>
            <p:ph type="sldNum" sz="quarter" idx="4"/>
          </p:nvPr>
        </p:nvSpPr>
        <p:spPr>
          <a:xfrm>
            <a:off x="611560" y="4731990"/>
            <a:ext cx="504056" cy="274637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rgbClr val="50515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2BF6679-0BEE-49C9-BF2B-A3F77A72213C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8" name="Tijdelijke aanduiding voor afbeelding 2"/>
          <p:cNvSpPr txBox="1">
            <a:spLocks/>
          </p:cNvSpPr>
          <p:nvPr/>
        </p:nvSpPr>
        <p:spPr>
          <a:xfrm>
            <a:off x="179512" y="915566"/>
            <a:ext cx="8784976" cy="2484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spcBef>
                <a:spcPct val="20000"/>
              </a:spcBef>
              <a:buFontTx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12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0" r:id="rId3"/>
    <p:sldLayoutId id="2147483665" r:id="rId4"/>
    <p:sldLayoutId id="2147483666" r:id="rId5"/>
    <p:sldLayoutId id="2147483664" r:id="rId6"/>
    <p:sldLayoutId id="2147483669" r:id="rId7"/>
    <p:sldLayoutId id="2147483671" r:id="rId8"/>
    <p:sldLayoutId id="2147483672" r:id="rId9"/>
    <p:sldLayoutId id="2147483668" r:id="rId10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Tx/>
        <a:buBlip>
          <a:blip r:embed="rId13"/>
        </a:buBlip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Tx/>
        <a:buBlip>
          <a:blip r:embed="rId12"/>
        </a:buBlip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457200" y="151200"/>
            <a:ext cx="8232775" cy="6453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69200"/>
            <a:ext cx="8229600" cy="35242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8400" y="4872138"/>
            <a:ext cx="3434400" cy="15087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825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>
                <a:solidFill>
                  <a:srgbClr val="646464"/>
                </a:solidFill>
              </a:rPr>
              <a:t>Erasmus Recruitmentdays januari 2017</a:t>
            </a:r>
            <a:endParaRPr lang="en-GB" dirty="0">
              <a:solidFill>
                <a:srgbClr val="646464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7200" y="4872138"/>
            <a:ext cx="722376" cy="150876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/>
          <a:p>
            <a:r>
              <a:rPr lang="en-GB" sz="825" dirty="0">
                <a:solidFill>
                  <a:srgbClr val="646464"/>
                </a:solidFill>
                <a:cs typeface="Arial" pitchFamily="34" charset="0"/>
              </a:rPr>
              <a:t>Page </a:t>
            </a:r>
            <a:fld id="{9AE4D82F-B047-469B-AC52-A46321747EAF}" type="slidenum">
              <a:rPr lang="en-GB" sz="825" smtClean="0">
                <a:solidFill>
                  <a:srgbClr val="646464"/>
                </a:solidFill>
                <a:cs typeface="Arial" pitchFamily="34" charset="0"/>
              </a:rPr>
              <a:pPr/>
              <a:t>‹#›</a:t>
            </a:fld>
            <a:endParaRPr lang="en-GB" sz="825" dirty="0">
              <a:solidFill>
                <a:srgbClr val="646464"/>
              </a:solidFill>
              <a:cs typeface="Arial" pitchFamily="34" charset="0"/>
            </a:endParaRP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1217792" y="4872138"/>
            <a:ext cx="1188720" cy="150876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algn="l">
              <a:defRPr sz="825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nl-NL">
                <a:solidFill>
                  <a:srgbClr val="646464"/>
                </a:solidFill>
              </a:rPr>
              <a:t>1 January 2015</a:t>
            </a:r>
            <a:endParaRPr lang="en-US" dirty="0">
              <a:solidFill>
                <a:srgbClr val="64646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014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2250" b="1" kern="1200">
          <a:solidFill>
            <a:schemeClr val="bg1"/>
          </a:solidFill>
          <a:latin typeface="+mn-lt"/>
          <a:ea typeface="+mj-ea"/>
          <a:cs typeface="Arial" pitchFamily="34" charset="0"/>
        </a:defRPr>
      </a:lvl1pPr>
    </p:titleStyle>
    <p:bodyStyle>
      <a:lvl1pPr marL="267462" indent="-267462" algn="l" defTabSz="6858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800" kern="1200">
          <a:solidFill>
            <a:schemeClr val="bg1"/>
          </a:solidFill>
          <a:latin typeface="+mn-lt"/>
          <a:ea typeface="+mn-ea"/>
          <a:cs typeface="Arial" pitchFamily="34" charset="0"/>
        </a:defRPr>
      </a:lvl1pPr>
      <a:lvl2pPr marL="534924" indent="-267462" algn="l" defTabSz="6858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500" kern="1200">
          <a:solidFill>
            <a:schemeClr val="bg1"/>
          </a:solidFill>
          <a:latin typeface="+mn-lt"/>
          <a:ea typeface="+mn-ea"/>
          <a:cs typeface="Arial" pitchFamily="34" charset="0"/>
        </a:defRPr>
      </a:lvl2pPr>
      <a:lvl3pPr marL="802386" indent="-267462" algn="l" defTabSz="6858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350" kern="1200">
          <a:solidFill>
            <a:schemeClr val="bg1"/>
          </a:solidFill>
          <a:latin typeface="+mn-lt"/>
          <a:ea typeface="+mn-ea"/>
          <a:cs typeface="Arial" pitchFamily="34" charset="0"/>
        </a:defRPr>
      </a:lvl3pPr>
      <a:lvl4pPr marL="1069848" indent="-267462" algn="l" defTabSz="6858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200" kern="1200">
          <a:solidFill>
            <a:schemeClr val="bg1"/>
          </a:solidFill>
          <a:latin typeface="+mn-lt"/>
          <a:ea typeface="+mn-ea"/>
          <a:cs typeface="Arial" pitchFamily="34" charset="0"/>
        </a:defRPr>
      </a:lvl4pPr>
      <a:lvl5pPr marL="1337310" indent="-267462" algn="l" defTabSz="6858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200" kern="1200">
          <a:solidFill>
            <a:schemeClr val="bg1"/>
          </a:solidFill>
          <a:latin typeface="+mn-lt"/>
          <a:ea typeface="+mn-ea"/>
          <a:cs typeface="Arial" pitchFamily="34" charset="0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Amsterdam Data Challenge</a:t>
            </a:r>
          </a:p>
        </p:txBody>
      </p:sp>
      <p:sp>
        <p:nvSpPr>
          <p:cNvPr id="3" name="Presentor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April 6</a:t>
            </a:r>
            <a:r>
              <a:rPr lang="en-GB" baseline="30000" dirty="0"/>
              <a:t>th</a:t>
            </a:r>
            <a:r>
              <a:rPr lang="en-GB" dirty="0"/>
              <a:t> 2017, De </a:t>
            </a:r>
            <a:r>
              <a:rPr lang="en-GB" dirty="0" err="1"/>
              <a:t>Zuiderkerk</a:t>
            </a:r>
            <a:endParaRPr 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FrontPicturePlaceholder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09" b="28709"/>
          <a:stretch>
            <a:fillRect/>
          </a:stretch>
        </p:blipFill>
        <p:spPr>
          <a:xfrm>
            <a:off x="245262" y="899887"/>
            <a:ext cx="8696131" cy="248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014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Sets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burnt car had an accelerometer which contains driving history of times, longitudes and latitudes.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GPSdata.csv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10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12638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Sets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police department supplied us with the log of emergency calls in the days around the murder, containing dates, times, latitudes (N-degree), longitudes (E-degree) and the emergency type.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112Calls.csv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11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6429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Sets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Information about phone history of the leading suspects (party leaders) was found, containing id (name), type, longitude, latitude and time of the call/txt.</a:t>
            </a:r>
          </a:p>
          <a:p>
            <a:r>
              <a:rPr lang="en-US" dirty="0"/>
              <a:t>Use </a:t>
            </a:r>
            <a:r>
              <a:rPr lang="en-US" dirty="0" err="1"/>
              <a:t>PhoneData.R</a:t>
            </a:r>
            <a:r>
              <a:rPr lang="en-US" dirty="0"/>
              <a:t> to go trough this file.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PhoneData.csv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12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60678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Sets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Tweets of all Dutch politics party leaders (the suspects)</a:t>
            </a:r>
          </a:p>
          <a:p>
            <a:r>
              <a:rPr lang="en-US" dirty="0"/>
              <a:t>Use </a:t>
            </a:r>
            <a:r>
              <a:rPr lang="en-US" dirty="0" err="1"/>
              <a:t>Sentiment.R</a:t>
            </a:r>
            <a:r>
              <a:rPr lang="en-US" dirty="0"/>
              <a:t> to read the data and run sentiment analysis (it will load the necessary data and tools if you keep all files in the same folder).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Tweets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13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98357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tips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Bear in mind that different steps in your investigation lead to new insight. For example: you may first need to know Who did it before you can find out Why he/she did it…</a:t>
            </a:r>
          </a:p>
          <a:p>
            <a:r>
              <a:rPr lang="en-US" dirty="0"/>
              <a:t>Keep all files in the same folder and open </a:t>
            </a:r>
            <a:r>
              <a:rPr lang="en-US" dirty="0" err="1"/>
              <a:t>RStudio</a:t>
            </a:r>
            <a:r>
              <a:rPr lang="en-US" dirty="0"/>
              <a:t> by opening one of the R scripts is this folder. This way your working directory will be setup in the right way.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14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03617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15</a:t>
            </a:fld>
            <a:endParaRPr lang="nl-NL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 detecting!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068" y="1047750"/>
            <a:ext cx="4409008" cy="293933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l="19261" t="1677" r="53087" b="61714"/>
          <a:stretch/>
        </p:blipFill>
        <p:spPr>
          <a:xfrm>
            <a:off x="2901760" y="770825"/>
            <a:ext cx="1894078" cy="1746594"/>
          </a:xfrm>
          <a:prstGeom prst="ellipse">
            <a:avLst/>
          </a:prstGeom>
        </p:spPr>
      </p:pic>
      <p:grpSp>
        <p:nvGrpSpPr>
          <p:cNvPr id="9" name="magnifying glass"/>
          <p:cNvGrpSpPr>
            <a:grpSpLocks noChangeAspect="1"/>
          </p:cNvGrpSpPr>
          <p:nvPr/>
        </p:nvGrpSpPr>
        <p:grpSpPr>
          <a:xfrm rot="18154453">
            <a:off x="961809" y="1783446"/>
            <a:ext cx="4377520" cy="1832552"/>
            <a:chOff x="338877" y="1205345"/>
            <a:chExt cx="7914473" cy="3313215"/>
          </a:xfrm>
        </p:grpSpPr>
        <p:grpSp>
          <p:nvGrpSpPr>
            <p:cNvPr id="10" name="black handle"/>
            <p:cNvGrpSpPr/>
            <p:nvPr/>
          </p:nvGrpSpPr>
          <p:grpSpPr>
            <a:xfrm>
              <a:off x="338877" y="2587992"/>
              <a:ext cx="3582789" cy="603742"/>
              <a:chOff x="338877" y="2587992"/>
              <a:chExt cx="3582789" cy="603742"/>
            </a:xfrm>
          </p:grpSpPr>
          <p:sp>
            <p:nvSpPr>
              <p:cNvPr id="17" name="handle"/>
              <p:cNvSpPr/>
              <p:nvPr/>
            </p:nvSpPr>
            <p:spPr>
              <a:xfrm>
                <a:off x="338877" y="2588236"/>
                <a:ext cx="3572666" cy="601190"/>
              </a:xfrm>
              <a:custGeom>
                <a:avLst/>
                <a:gdLst>
                  <a:gd name="connsiteX0" fmla="*/ 0 w 3526971"/>
                  <a:gd name="connsiteY0" fmla="*/ 91046 h 546264"/>
                  <a:gd name="connsiteX1" fmla="*/ 91046 w 3526971"/>
                  <a:gd name="connsiteY1" fmla="*/ 0 h 546264"/>
                  <a:gd name="connsiteX2" fmla="*/ 3435925 w 3526971"/>
                  <a:gd name="connsiteY2" fmla="*/ 0 h 546264"/>
                  <a:gd name="connsiteX3" fmla="*/ 3526971 w 3526971"/>
                  <a:gd name="connsiteY3" fmla="*/ 91046 h 546264"/>
                  <a:gd name="connsiteX4" fmla="*/ 3526971 w 3526971"/>
                  <a:gd name="connsiteY4" fmla="*/ 455218 h 546264"/>
                  <a:gd name="connsiteX5" fmla="*/ 3435925 w 3526971"/>
                  <a:gd name="connsiteY5" fmla="*/ 546264 h 546264"/>
                  <a:gd name="connsiteX6" fmla="*/ 91046 w 3526971"/>
                  <a:gd name="connsiteY6" fmla="*/ 546264 h 546264"/>
                  <a:gd name="connsiteX7" fmla="*/ 0 w 3526971"/>
                  <a:gd name="connsiteY7" fmla="*/ 455218 h 546264"/>
                  <a:gd name="connsiteX8" fmla="*/ 0 w 3526971"/>
                  <a:gd name="connsiteY8" fmla="*/ 91046 h 546264"/>
                  <a:gd name="connsiteX0" fmla="*/ 0 w 3550721"/>
                  <a:gd name="connsiteY0" fmla="*/ 150423 h 546264"/>
                  <a:gd name="connsiteX1" fmla="*/ 114796 w 3550721"/>
                  <a:gd name="connsiteY1" fmla="*/ 0 h 546264"/>
                  <a:gd name="connsiteX2" fmla="*/ 3459675 w 3550721"/>
                  <a:gd name="connsiteY2" fmla="*/ 0 h 546264"/>
                  <a:gd name="connsiteX3" fmla="*/ 3550721 w 3550721"/>
                  <a:gd name="connsiteY3" fmla="*/ 91046 h 546264"/>
                  <a:gd name="connsiteX4" fmla="*/ 3550721 w 3550721"/>
                  <a:gd name="connsiteY4" fmla="*/ 455218 h 546264"/>
                  <a:gd name="connsiteX5" fmla="*/ 3459675 w 3550721"/>
                  <a:gd name="connsiteY5" fmla="*/ 546264 h 546264"/>
                  <a:gd name="connsiteX6" fmla="*/ 114796 w 3550721"/>
                  <a:gd name="connsiteY6" fmla="*/ 546264 h 546264"/>
                  <a:gd name="connsiteX7" fmla="*/ 23750 w 3550721"/>
                  <a:gd name="connsiteY7" fmla="*/ 455218 h 546264"/>
                  <a:gd name="connsiteX8" fmla="*/ 0 w 3550721"/>
                  <a:gd name="connsiteY8" fmla="*/ 150423 h 546264"/>
                  <a:gd name="connsiteX0" fmla="*/ 0 w 3550721"/>
                  <a:gd name="connsiteY0" fmla="*/ 150423 h 546264"/>
                  <a:gd name="connsiteX1" fmla="*/ 114796 w 3550721"/>
                  <a:gd name="connsiteY1" fmla="*/ 0 h 546264"/>
                  <a:gd name="connsiteX2" fmla="*/ 3459675 w 3550721"/>
                  <a:gd name="connsiteY2" fmla="*/ 0 h 546264"/>
                  <a:gd name="connsiteX3" fmla="*/ 3550721 w 3550721"/>
                  <a:gd name="connsiteY3" fmla="*/ 91046 h 546264"/>
                  <a:gd name="connsiteX4" fmla="*/ 3550721 w 3550721"/>
                  <a:gd name="connsiteY4" fmla="*/ 455218 h 546264"/>
                  <a:gd name="connsiteX5" fmla="*/ 3459675 w 3550721"/>
                  <a:gd name="connsiteY5" fmla="*/ 546264 h 546264"/>
                  <a:gd name="connsiteX6" fmla="*/ 114796 w 3550721"/>
                  <a:gd name="connsiteY6" fmla="*/ 546264 h 546264"/>
                  <a:gd name="connsiteX7" fmla="*/ 11875 w 3550721"/>
                  <a:gd name="connsiteY7" fmla="*/ 395842 h 546264"/>
                  <a:gd name="connsiteX8" fmla="*/ 0 w 3550721"/>
                  <a:gd name="connsiteY8" fmla="*/ 150423 h 546264"/>
                  <a:gd name="connsiteX0" fmla="*/ 175042 w 3725763"/>
                  <a:gd name="connsiteY0" fmla="*/ 150423 h 546264"/>
                  <a:gd name="connsiteX1" fmla="*/ 289838 w 3725763"/>
                  <a:gd name="connsiteY1" fmla="*/ 0 h 546264"/>
                  <a:gd name="connsiteX2" fmla="*/ 3634717 w 3725763"/>
                  <a:gd name="connsiteY2" fmla="*/ 0 h 546264"/>
                  <a:gd name="connsiteX3" fmla="*/ 3725763 w 3725763"/>
                  <a:gd name="connsiteY3" fmla="*/ 91046 h 546264"/>
                  <a:gd name="connsiteX4" fmla="*/ 3725763 w 3725763"/>
                  <a:gd name="connsiteY4" fmla="*/ 455218 h 546264"/>
                  <a:gd name="connsiteX5" fmla="*/ 3634717 w 3725763"/>
                  <a:gd name="connsiteY5" fmla="*/ 546264 h 546264"/>
                  <a:gd name="connsiteX6" fmla="*/ 289838 w 3725763"/>
                  <a:gd name="connsiteY6" fmla="*/ 546264 h 546264"/>
                  <a:gd name="connsiteX7" fmla="*/ 175042 w 3725763"/>
                  <a:gd name="connsiteY7" fmla="*/ 150423 h 546264"/>
                  <a:gd name="connsiteX0" fmla="*/ 160509 w 3733175"/>
                  <a:gd name="connsiteY0" fmla="*/ 245520 h 546264"/>
                  <a:gd name="connsiteX1" fmla="*/ 297250 w 3733175"/>
                  <a:gd name="connsiteY1" fmla="*/ 0 h 546264"/>
                  <a:gd name="connsiteX2" fmla="*/ 3642129 w 3733175"/>
                  <a:gd name="connsiteY2" fmla="*/ 0 h 546264"/>
                  <a:gd name="connsiteX3" fmla="*/ 3733175 w 3733175"/>
                  <a:gd name="connsiteY3" fmla="*/ 91046 h 546264"/>
                  <a:gd name="connsiteX4" fmla="*/ 3733175 w 3733175"/>
                  <a:gd name="connsiteY4" fmla="*/ 455218 h 546264"/>
                  <a:gd name="connsiteX5" fmla="*/ 3642129 w 3733175"/>
                  <a:gd name="connsiteY5" fmla="*/ 546264 h 546264"/>
                  <a:gd name="connsiteX6" fmla="*/ 297250 w 3733175"/>
                  <a:gd name="connsiteY6" fmla="*/ 546264 h 546264"/>
                  <a:gd name="connsiteX7" fmla="*/ 160509 w 3733175"/>
                  <a:gd name="connsiteY7" fmla="*/ 245520 h 546264"/>
                  <a:gd name="connsiteX0" fmla="*/ 160509 w 3733175"/>
                  <a:gd name="connsiteY0" fmla="*/ 245520 h 546264"/>
                  <a:gd name="connsiteX1" fmla="*/ 297250 w 3733175"/>
                  <a:gd name="connsiteY1" fmla="*/ 0 h 546264"/>
                  <a:gd name="connsiteX2" fmla="*/ 3642129 w 3733175"/>
                  <a:gd name="connsiteY2" fmla="*/ 0 h 546264"/>
                  <a:gd name="connsiteX3" fmla="*/ 3733175 w 3733175"/>
                  <a:gd name="connsiteY3" fmla="*/ 91046 h 546264"/>
                  <a:gd name="connsiteX4" fmla="*/ 3733175 w 3733175"/>
                  <a:gd name="connsiteY4" fmla="*/ 455218 h 546264"/>
                  <a:gd name="connsiteX5" fmla="*/ 3642129 w 3733175"/>
                  <a:gd name="connsiteY5" fmla="*/ 546264 h 546264"/>
                  <a:gd name="connsiteX6" fmla="*/ 297250 w 3733175"/>
                  <a:gd name="connsiteY6" fmla="*/ 546264 h 546264"/>
                  <a:gd name="connsiteX7" fmla="*/ 160509 w 3733175"/>
                  <a:gd name="connsiteY7" fmla="*/ 245520 h 546264"/>
                  <a:gd name="connsiteX0" fmla="*/ 0 w 3572666"/>
                  <a:gd name="connsiteY0" fmla="*/ 245520 h 546264"/>
                  <a:gd name="connsiteX1" fmla="*/ 136741 w 3572666"/>
                  <a:gd name="connsiteY1" fmla="*/ 0 h 546264"/>
                  <a:gd name="connsiteX2" fmla="*/ 3481620 w 3572666"/>
                  <a:gd name="connsiteY2" fmla="*/ 0 h 546264"/>
                  <a:gd name="connsiteX3" fmla="*/ 3572666 w 3572666"/>
                  <a:gd name="connsiteY3" fmla="*/ 91046 h 546264"/>
                  <a:gd name="connsiteX4" fmla="*/ 3572666 w 3572666"/>
                  <a:gd name="connsiteY4" fmla="*/ 455218 h 546264"/>
                  <a:gd name="connsiteX5" fmla="*/ 3481620 w 3572666"/>
                  <a:gd name="connsiteY5" fmla="*/ 546264 h 546264"/>
                  <a:gd name="connsiteX6" fmla="*/ 136741 w 3572666"/>
                  <a:gd name="connsiteY6" fmla="*/ 546264 h 546264"/>
                  <a:gd name="connsiteX7" fmla="*/ 0 w 3572666"/>
                  <a:gd name="connsiteY7" fmla="*/ 245520 h 546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2666" h="546264">
                    <a:moveTo>
                      <a:pt x="0" y="245520"/>
                    </a:moveTo>
                    <a:cubicBezTo>
                      <a:pt x="7315" y="85509"/>
                      <a:pt x="86458" y="0"/>
                      <a:pt x="136741" y="0"/>
                    </a:cubicBezTo>
                    <a:lnTo>
                      <a:pt x="3481620" y="0"/>
                    </a:lnTo>
                    <a:cubicBezTo>
                      <a:pt x="3531903" y="0"/>
                      <a:pt x="3572666" y="40763"/>
                      <a:pt x="3572666" y="91046"/>
                    </a:cubicBezTo>
                    <a:lnTo>
                      <a:pt x="3572666" y="455218"/>
                    </a:lnTo>
                    <a:cubicBezTo>
                      <a:pt x="3572666" y="505501"/>
                      <a:pt x="3531903" y="546264"/>
                      <a:pt x="3481620" y="546264"/>
                    </a:cubicBezTo>
                    <a:lnTo>
                      <a:pt x="136741" y="546264"/>
                    </a:lnTo>
                    <a:cubicBezTo>
                      <a:pt x="35617" y="516867"/>
                      <a:pt x="0" y="336564"/>
                      <a:pt x="0" y="245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/>
                  </a:gs>
                  <a:gs pos="37000">
                    <a:schemeClr val="tx1">
                      <a:lumMod val="85000"/>
                      <a:lumOff val="15000"/>
                    </a:schemeClr>
                  </a:gs>
                  <a:gs pos="77000">
                    <a:srgbClr val="848A9E"/>
                  </a:gs>
                  <a:gs pos="100000">
                    <a:schemeClr val="tx1"/>
                  </a:gs>
                </a:gsLst>
                <a:lin ang="16200000" scaled="0"/>
              </a:gra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 prstMaterial="metal"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338877" y="2590544"/>
                <a:ext cx="301963" cy="601190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/>
                  </a:gs>
                  <a:gs pos="72000">
                    <a:schemeClr val="tx1"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19" name="Oval 14"/>
              <p:cNvSpPr/>
              <p:nvPr/>
            </p:nvSpPr>
            <p:spPr>
              <a:xfrm flipH="1">
                <a:off x="3613989" y="2587992"/>
                <a:ext cx="307677" cy="601497"/>
              </a:xfrm>
              <a:custGeom>
                <a:avLst/>
                <a:gdLst>
                  <a:gd name="connsiteX0" fmla="*/ 0 w 301963"/>
                  <a:gd name="connsiteY0" fmla="*/ 300595 h 601190"/>
                  <a:gd name="connsiteX1" fmla="*/ 150982 w 301963"/>
                  <a:gd name="connsiteY1" fmla="*/ 0 h 601190"/>
                  <a:gd name="connsiteX2" fmla="*/ 301964 w 301963"/>
                  <a:gd name="connsiteY2" fmla="*/ 300595 h 601190"/>
                  <a:gd name="connsiteX3" fmla="*/ 150982 w 301963"/>
                  <a:gd name="connsiteY3" fmla="*/ 601190 h 601190"/>
                  <a:gd name="connsiteX4" fmla="*/ 0 w 301963"/>
                  <a:gd name="connsiteY4" fmla="*/ 300595 h 601190"/>
                  <a:gd name="connsiteX0" fmla="*/ 2905 w 307774"/>
                  <a:gd name="connsiteY0" fmla="*/ 300788 h 601383"/>
                  <a:gd name="connsiteX1" fmla="*/ 153887 w 307774"/>
                  <a:gd name="connsiteY1" fmla="*/ 193 h 601383"/>
                  <a:gd name="connsiteX2" fmla="*/ 304869 w 307774"/>
                  <a:gd name="connsiteY2" fmla="*/ 300788 h 601383"/>
                  <a:gd name="connsiteX3" fmla="*/ 153887 w 307774"/>
                  <a:gd name="connsiteY3" fmla="*/ 601383 h 601383"/>
                  <a:gd name="connsiteX4" fmla="*/ 2905 w 307774"/>
                  <a:gd name="connsiteY4" fmla="*/ 300788 h 601383"/>
                  <a:gd name="connsiteX0" fmla="*/ 2905 w 307774"/>
                  <a:gd name="connsiteY0" fmla="*/ 300788 h 601433"/>
                  <a:gd name="connsiteX1" fmla="*/ 153887 w 307774"/>
                  <a:gd name="connsiteY1" fmla="*/ 193 h 601433"/>
                  <a:gd name="connsiteX2" fmla="*/ 304869 w 307774"/>
                  <a:gd name="connsiteY2" fmla="*/ 300788 h 601433"/>
                  <a:gd name="connsiteX3" fmla="*/ 153887 w 307774"/>
                  <a:gd name="connsiteY3" fmla="*/ 601383 h 601433"/>
                  <a:gd name="connsiteX4" fmla="*/ 2905 w 307774"/>
                  <a:gd name="connsiteY4" fmla="*/ 300788 h 601433"/>
                  <a:gd name="connsiteX0" fmla="*/ 2808 w 307677"/>
                  <a:gd name="connsiteY0" fmla="*/ 300838 h 601497"/>
                  <a:gd name="connsiteX1" fmla="*/ 153790 w 307677"/>
                  <a:gd name="connsiteY1" fmla="*/ 243 h 601497"/>
                  <a:gd name="connsiteX2" fmla="*/ 304772 w 307677"/>
                  <a:gd name="connsiteY2" fmla="*/ 300838 h 601497"/>
                  <a:gd name="connsiteX3" fmla="*/ 153790 w 307677"/>
                  <a:gd name="connsiteY3" fmla="*/ 601433 h 601497"/>
                  <a:gd name="connsiteX4" fmla="*/ 2808 w 307677"/>
                  <a:gd name="connsiteY4" fmla="*/ 300838 h 60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677" h="601497">
                    <a:moveTo>
                      <a:pt x="2808" y="300838"/>
                    </a:moveTo>
                    <a:cubicBezTo>
                      <a:pt x="5876" y="104140"/>
                      <a:pt x="-33923" y="-5893"/>
                      <a:pt x="153790" y="243"/>
                    </a:cubicBezTo>
                    <a:cubicBezTo>
                      <a:pt x="341503" y="6379"/>
                      <a:pt x="304772" y="134824"/>
                      <a:pt x="304772" y="300838"/>
                    </a:cubicBezTo>
                    <a:cubicBezTo>
                      <a:pt x="304772" y="466852"/>
                      <a:pt x="332297" y="598365"/>
                      <a:pt x="153790" y="601433"/>
                    </a:cubicBezTo>
                    <a:cubicBezTo>
                      <a:pt x="-24717" y="604501"/>
                      <a:pt x="-260" y="497536"/>
                      <a:pt x="2808" y="30083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1"/>
                  </a:gs>
                  <a:gs pos="72000">
                    <a:schemeClr val="tx1"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sp>
          <p:nvSpPr>
            <p:cNvPr id="11" name="metal1"/>
            <p:cNvSpPr/>
            <p:nvPr/>
          </p:nvSpPr>
          <p:spPr>
            <a:xfrm>
              <a:off x="3918858" y="2619941"/>
              <a:ext cx="284136" cy="49429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metal2"/>
            <p:cNvSpPr/>
            <p:nvPr/>
          </p:nvSpPr>
          <p:spPr>
            <a:xfrm>
              <a:off x="4214150" y="2667316"/>
              <a:ext cx="70348" cy="39954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metal3"/>
            <p:cNvSpPr/>
            <p:nvPr/>
          </p:nvSpPr>
          <p:spPr>
            <a:xfrm>
              <a:off x="4284498" y="2619941"/>
              <a:ext cx="284136" cy="49429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metal4"/>
            <p:cNvSpPr/>
            <p:nvPr/>
          </p:nvSpPr>
          <p:spPr>
            <a:xfrm>
              <a:off x="4568634" y="2667316"/>
              <a:ext cx="70348" cy="39954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metal5"/>
            <p:cNvSpPr/>
            <p:nvPr/>
          </p:nvSpPr>
          <p:spPr>
            <a:xfrm>
              <a:off x="4638982" y="2619941"/>
              <a:ext cx="284136" cy="49429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lass"/>
            <p:cNvSpPr/>
            <p:nvPr/>
          </p:nvSpPr>
          <p:spPr>
            <a:xfrm>
              <a:off x="4940135" y="1205345"/>
              <a:ext cx="3313215" cy="3313215"/>
            </a:xfrm>
            <a:prstGeom prst="ellipse">
              <a:avLst/>
            </a:prstGeom>
            <a:gradFill>
              <a:gsLst>
                <a:gs pos="0">
                  <a:schemeClr val="bg1">
                    <a:alpha val="4000"/>
                  </a:schemeClr>
                </a:gs>
                <a:gs pos="60000">
                  <a:schemeClr val="bg1">
                    <a:alpha val="9000"/>
                  </a:schemeClr>
                </a:gs>
                <a:gs pos="67920">
                  <a:srgbClr val="FFFFFF">
                    <a:alpha val="13000"/>
                  </a:srgbClr>
                </a:gs>
                <a:gs pos="39000">
                  <a:schemeClr val="accent1">
                    <a:tint val="44500"/>
                    <a:satMod val="160000"/>
                    <a:alpha val="18000"/>
                  </a:schemeClr>
                </a:gs>
                <a:gs pos="100000">
                  <a:schemeClr val="bg1">
                    <a:alpha val="2000"/>
                  </a:schemeClr>
                </a:gs>
              </a:gsLst>
              <a:lin ang="3600000" scaled="0"/>
            </a:gradFill>
            <a:ln w="1238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21301143" lon="301114" rev="21573786"/>
              </a:camera>
              <a:lightRig rig="threePt" dir="t"/>
            </a:scene3d>
            <a:sp3d>
              <a:bevelT w="120650" h="29210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0538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Schedule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dirty="0"/>
              <a:t>9:30-10:00 Reception</a:t>
            </a:r>
          </a:p>
          <a:p>
            <a:r>
              <a:rPr lang="en-GB" sz="1800" dirty="0"/>
              <a:t>10:00-10:30 Presentation of the case</a:t>
            </a:r>
          </a:p>
          <a:p>
            <a:r>
              <a:rPr lang="en-GB" sz="1800" dirty="0"/>
              <a:t>10:30-12:30 Work</a:t>
            </a:r>
          </a:p>
          <a:p>
            <a:r>
              <a:rPr lang="en-GB" sz="1800" dirty="0"/>
              <a:t>12:30-13:15 Lunch</a:t>
            </a:r>
          </a:p>
          <a:p>
            <a:r>
              <a:rPr lang="en-GB" sz="1800" dirty="0"/>
              <a:t>13:15-16:30 More work</a:t>
            </a:r>
          </a:p>
          <a:p>
            <a:r>
              <a:rPr lang="en-GB" sz="1800" dirty="0"/>
              <a:t>16:30-17:15 Presentations</a:t>
            </a:r>
          </a:p>
          <a:p>
            <a:r>
              <a:rPr lang="en-GB" sz="1800" dirty="0"/>
              <a:t>17:15-17:30 ADC</a:t>
            </a:r>
          </a:p>
          <a:p>
            <a:r>
              <a:rPr lang="en-GB" sz="1800" dirty="0"/>
              <a:t>18:00 Dinner &amp; </a:t>
            </a:r>
            <a:r>
              <a:rPr lang="en-GB" sz="1800" dirty="0" err="1"/>
              <a:t>Borrel</a:t>
            </a:r>
            <a:endParaRPr lang="en-GB" sz="1800" dirty="0"/>
          </a:p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2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03402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Murder most foul!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3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8803" y="1438275"/>
            <a:ext cx="4896556" cy="275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348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Rental car was found burning in a parking lot next to the </a:t>
            </a:r>
            <a:r>
              <a:rPr lang="en-US" dirty="0" err="1"/>
              <a:t>Vondelpark</a:t>
            </a:r>
            <a:r>
              <a:rPr lang="en-US" dirty="0"/>
              <a:t> in Amsterdam</a:t>
            </a:r>
          </a:p>
          <a:p>
            <a:r>
              <a:rPr lang="en-US" dirty="0"/>
              <a:t>Burning is estimated to have occurred in the night between March 14th and 15th</a:t>
            </a:r>
          </a:p>
          <a:p>
            <a:r>
              <a:rPr lang="en-US" dirty="0"/>
              <a:t>The body of the victim was found in the trunk of the car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Investigative Journalist, </a:t>
            </a:r>
            <a:r>
              <a:rPr lang="en-GB" dirty="0" err="1"/>
              <a:t>Rutger</a:t>
            </a:r>
            <a:r>
              <a:rPr lang="en-GB" dirty="0"/>
              <a:t> </a:t>
            </a:r>
            <a:r>
              <a:rPr lang="en-GB" dirty="0" err="1"/>
              <a:t>Castricum</a:t>
            </a:r>
            <a:r>
              <a:rPr lang="en-GB" dirty="0"/>
              <a:t>, found dead in burnt car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4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53608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Reporter was known to be investigating a possible corruption charge of a leading politician, but it is unknown which politician it was.</a:t>
            </a:r>
          </a:p>
          <a:p>
            <a:r>
              <a:rPr lang="en-US" dirty="0"/>
              <a:t>Presence of car at DWDD studio during the political debate leads to suspecting all party leaders.</a:t>
            </a:r>
          </a:p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Investigative Journalist, </a:t>
            </a:r>
            <a:r>
              <a:rPr lang="en-GB" dirty="0" err="1"/>
              <a:t>Rutger</a:t>
            </a:r>
            <a:r>
              <a:rPr lang="en-GB" dirty="0"/>
              <a:t> </a:t>
            </a:r>
            <a:r>
              <a:rPr lang="en-GB" dirty="0" err="1"/>
              <a:t>Castricum</a:t>
            </a:r>
            <a:r>
              <a:rPr lang="en-GB" dirty="0"/>
              <a:t>, found dead in burnt car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5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0236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Found around the murder scene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6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296764"/>
            <a:ext cx="1526292" cy="190786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228" y="2296764"/>
            <a:ext cx="1526294" cy="19078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1068" y="1437625"/>
            <a:ext cx="1539242" cy="19240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4356" y="2380600"/>
            <a:ext cx="1478280" cy="18478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2436" y="1437625"/>
            <a:ext cx="1539241" cy="192405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4892" y="1437625"/>
            <a:ext cx="1539240" cy="192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467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(murder weapon)</a:t>
            </a:r>
          </a:p>
          <a:p>
            <a:r>
              <a:rPr lang="en-US" dirty="0"/>
              <a:t>Where (location of murder)</a:t>
            </a:r>
          </a:p>
          <a:p>
            <a:r>
              <a:rPr lang="en-US" dirty="0"/>
              <a:t>When (time of murder)</a:t>
            </a:r>
          </a:p>
          <a:p>
            <a:r>
              <a:rPr lang="en-US" dirty="0"/>
              <a:t>Who (‘</a:t>
            </a:r>
            <a:r>
              <a:rPr lang="en-US" dirty="0" err="1"/>
              <a:t>dunnit</a:t>
            </a:r>
            <a:r>
              <a:rPr lang="en-US" dirty="0"/>
              <a:t>)</a:t>
            </a:r>
          </a:p>
          <a:p>
            <a:r>
              <a:rPr lang="en-US" dirty="0"/>
              <a:t>Why (what is the motive)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five </a:t>
            </a:r>
            <a:r>
              <a:rPr lang="en-US" dirty="0" err="1"/>
              <a:t>Ws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7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1460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Present your case, proving: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Means (the ability of the defendant to commit the crime)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Motive (the reason the defendant committed the crime)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Opportunity (whether the defendant had the chance to commit the crime)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End goal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8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84549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Sets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samples were found on the victim, containing different levels of the following chemical components </a:t>
            </a:r>
            <a:r>
              <a:rPr lang="it-IT" dirty="0"/>
              <a:t>RI, Al, Mn, Pb, Si, K, Cu, Ag, Fe. The measurment can be found in murderdata.csv </a:t>
            </a:r>
          </a:p>
          <a:p>
            <a:r>
              <a:rPr lang="en-US" dirty="0"/>
              <a:t>(weapondata.csv) Chemical samples of various murder weapons in previous crimes seen by the Amsterdam Police Department, including “Type” – the type of the murder weapon.</a:t>
            </a:r>
          </a:p>
          <a:p>
            <a:r>
              <a:rPr lang="en-US" dirty="0"/>
              <a:t>Train a prediction model on weapondata.csv and use this to predict the most likely murder weapon(s) in the two samples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murderdata.csv and weapondata.csv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nl-NL" dirty="0"/>
              <a:t>6-4-2017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2BF6679-0BEE-49C9-BF2B-A3F77A72213C}" type="slidenum">
              <a:rPr lang="nl-NL" smtClean="0"/>
              <a:pPr/>
              <a:t>9</a:t>
            </a:fld>
            <a:endParaRPr lang="nl-NL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Amsterdam Data Challenge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79292723"/>
      </p:ext>
    </p:extLst>
  </p:cSld>
  <p:clrMapOvr>
    <a:masterClrMapping/>
  </p:clrMapOvr>
</p:sld>
</file>

<file path=ppt/theme/theme1.xml><?xml version="1.0" encoding="utf-8"?>
<a:theme xmlns:a="http://schemas.openxmlformats.org/drawingml/2006/main" name="voorbeeld">
  <a:themeElements>
    <a:clrScheme name="Ortec">
      <a:dk1>
        <a:srgbClr val="FFFFFF"/>
      </a:dk1>
      <a:lt1>
        <a:sysClr val="window" lastClr="FFFFFF"/>
      </a:lt1>
      <a:dk2>
        <a:srgbClr val="002E67"/>
      </a:dk2>
      <a:lt2>
        <a:srgbClr val="FFFFFE"/>
      </a:lt2>
      <a:accent1>
        <a:srgbClr val="002E67"/>
      </a:accent1>
      <a:accent2>
        <a:srgbClr val="EE7D11"/>
      </a:accent2>
      <a:accent3>
        <a:srgbClr val="505150"/>
      </a:accent3>
      <a:accent4>
        <a:srgbClr val="A90074"/>
      </a:accent4>
      <a:accent5>
        <a:srgbClr val="009BC2"/>
      </a:accent5>
      <a:accent6>
        <a:srgbClr val="97BF0D"/>
      </a:accent6>
      <a:hlink>
        <a:srgbClr val="0000FF"/>
      </a:hlink>
      <a:folHlink>
        <a:srgbClr val="800080"/>
      </a:folHlink>
    </a:clrScheme>
    <a:fontScheme name="Orte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/>
      <a:lstStyle>
        <a:defPPr>
          <a:defRPr sz="2000" dirty="0" err="1" smtClean="0">
            <a:solidFill>
              <a:srgbClr val="EE7D11"/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RTEC Presentation Slides 16-9.potx" id="{B87D0226-4EDC-4D69-8045-14AD01940880}" vid="{E0017B4C-0F30-40E6-8402-DDE5FFC0D9FF}"/>
    </a:ext>
  </a:extLst>
</a:theme>
</file>

<file path=ppt/theme/theme2.xml><?xml version="1.0" encoding="utf-8"?>
<a:theme xmlns:a="http://schemas.openxmlformats.org/drawingml/2006/main" name="14_EY regular presentation 2015 v1">
  <a:themeElements>
    <a:clrScheme name="EY light print">
      <a:dk1>
        <a:srgbClr val="000000"/>
      </a:dk1>
      <a:lt1>
        <a:srgbClr val="646464"/>
      </a:lt1>
      <a:dk2>
        <a:srgbClr val="FFFFFF"/>
      </a:dk2>
      <a:lt2>
        <a:srgbClr val="646464"/>
      </a:lt2>
      <a:accent1>
        <a:srgbClr val="808080"/>
      </a:accent1>
      <a:accent2>
        <a:srgbClr val="FFE600"/>
      </a:accent2>
      <a:accent3>
        <a:srgbClr val="999999"/>
      </a:accent3>
      <a:accent4>
        <a:srgbClr val="F0F0F0"/>
      </a:accent4>
      <a:accent5>
        <a:srgbClr val="00A3AE"/>
      </a:accent5>
      <a:accent6>
        <a:srgbClr val="C0C0C0"/>
      </a:accent6>
      <a:hlink>
        <a:srgbClr val="336699"/>
      </a:hlink>
      <a:folHlink>
        <a:srgbClr val="91278F"/>
      </a:folHlink>
    </a:clrScheme>
    <a:fontScheme name="EY_Handou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t" anchorCtr="0"/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36576" rIns="0" bIns="0" rtlCol="0">
        <a:spAutoFit/>
      </a:bodyPr>
      <a:lstStyle>
        <a:defPPr marL="356616" indent="-356616">
          <a:lnSpc>
            <a:spcPct val="85000"/>
          </a:lnSpc>
          <a:spcAft>
            <a:spcPts val="600"/>
          </a:spcAft>
          <a:buClr>
            <a:schemeClr val="accent2"/>
          </a:buClr>
          <a:buSzPct val="70000"/>
          <a:buFont typeface="Arial" pitchFamily="34" charset="0"/>
          <a:buChar char="►"/>
          <a:defRPr sz="1200" dirty="0" err="1" smtClean="0">
            <a:solidFill>
              <a:schemeClr val="bg1"/>
            </a:solidFill>
          </a:defRPr>
        </a:defPPr>
      </a:lstStyle>
    </a:txDef>
  </a:objectDefaults>
  <a:extraClrSchemeLst/>
  <a:custClrLst>
    <a:custClr name="EY Special Use Red">
      <a:srgbClr val="F04C3E"/>
    </a:custClr>
    <a:custClr name="EY Special Use Blue 50%">
      <a:srgbClr val="7FD1D6"/>
    </a:custClr>
    <a:custClr name="EY Special Use Purple">
      <a:srgbClr val="91278F"/>
    </a:custClr>
    <a:custClr name="EY Special Use Purple 50%">
      <a:srgbClr val="C893C7"/>
    </a:custClr>
    <a:custClr name="EY Special Use Green">
      <a:srgbClr val="2C973E"/>
    </a:custClr>
    <a:custClr name="EY Special Use Green 50%">
      <a:srgbClr val="95CB89"/>
    </a:custClr>
    <a:custClr name="EY Yellow 50%">
      <a:srgbClr val="FFF27F"/>
    </a:custClr>
    <a:custClr name="EY Special Use Lilac">
      <a:srgbClr val="AC98DB"/>
    </a:custClr>
    <a:custClr name="EY Special Use Lilac 50%">
      <a:srgbClr val="D8D2E0"/>
    </a:custClr>
    <a:custClr name="EY Link Blue">
      <a:srgbClr val="336699"/>
    </a:custClr>
  </a:custClrLst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2166CE0F554C40A178652F600DB9A7" ma:contentTypeVersion="2" ma:contentTypeDescription="Create a new document." ma:contentTypeScope="" ma:versionID="1c922deb64215b7fb6b81b502b191267">
  <xsd:schema xmlns:xsd="http://www.w3.org/2001/XMLSchema" xmlns:xs="http://www.w3.org/2001/XMLSchema" xmlns:p="http://schemas.microsoft.com/office/2006/metadata/properties" xmlns:ns2="ab498717-4957-460f-97e7-95f981e433d7" targetNamespace="http://schemas.microsoft.com/office/2006/metadata/properties" ma:root="true" ma:fieldsID="834f0515f770a31494c0ac1a0347b838" ns2:_="">
    <xsd:import namespace="ab498717-4957-460f-97e7-95f981e433d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498717-4957-460f-97e7-95f981e433d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0356C22-662A-4568-A309-57DCB5F5F1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b498717-4957-460f-97e7-95f981e433d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2B26BEE-2DE0-4EAC-ABEC-A7E605E9C465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ab498717-4957-460f-97e7-95f981e433d7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7BAD065-536B-4994-9320-65B3E035815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ORTEC Presentation Slides 16-9</Template>
  <TotalTime>525</TotalTime>
  <Words>639</Words>
  <Application>Microsoft Office PowerPoint</Application>
  <PresentationFormat>On-screen Show (16:9)</PresentationFormat>
  <Paragraphs>102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Wingdings</vt:lpstr>
      <vt:lpstr>voorbeeld</vt:lpstr>
      <vt:lpstr>14_EY regular presentation 2015 v1</vt:lpstr>
      <vt:lpstr>Amsterdam Data Challenge</vt:lpstr>
      <vt:lpstr>Schedule</vt:lpstr>
      <vt:lpstr>Introduction</vt:lpstr>
      <vt:lpstr>Introduction</vt:lpstr>
      <vt:lpstr>Introduction</vt:lpstr>
      <vt:lpstr>Introduction</vt:lpstr>
      <vt:lpstr>Introduction</vt:lpstr>
      <vt:lpstr>Introduction</vt:lpstr>
      <vt:lpstr>Data Sets</vt:lpstr>
      <vt:lpstr>Data Sets</vt:lpstr>
      <vt:lpstr>Data Sets</vt:lpstr>
      <vt:lpstr>Data Sets</vt:lpstr>
      <vt:lpstr>Data Sets</vt:lpstr>
      <vt:lpstr>Final tips</vt:lpstr>
      <vt:lpstr>Get detecting!</vt:lpstr>
    </vt:vector>
  </TitlesOfParts>
  <Company>ORTEC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Amsterdam Data Challange</dc:title>
  <dc:creator>Mor Verbin</dc:creator>
  <cp:lastModifiedBy>Mor Verbin</cp:lastModifiedBy>
  <cp:revision>66</cp:revision>
  <dcterms:created xsi:type="dcterms:W3CDTF">2017-03-29T12:47:50Z</dcterms:created>
  <dcterms:modified xsi:type="dcterms:W3CDTF">2019-11-08T08:44:02Z</dcterms:modified>
  <cp:contentStatus>Definitief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0x010100322166CE0F554C40A178652F600DB9A7</vt:lpwstr>
  </property>
  <property fmtid="{D5CDD505-2E9C-101B-9397-08002B2CF9AE}" pid="3" name="TemplateType">
    <vt:lpwstr>Presentation169</vt:lpwstr>
  </property>
  <property fmtid="{D5CDD505-2E9C-101B-9397-08002B2CF9AE}" pid="4" name="DateOfPresentation">
    <vt:lpwstr>0</vt:lpwstr>
  </property>
  <property fmtid="{D5CDD505-2E9C-101B-9397-08002B2CF9AE}" pid="5" name="TitleOfPresentation">
    <vt:lpwstr>test</vt:lpwstr>
  </property>
</Properties>
</file>

<file path=docProps/thumbnail.jpeg>
</file>